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96" r:id="rId3"/>
  </p:sldMasterIdLst>
  <p:notesMasterIdLst>
    <p:notesMasterId r:id="rId34"/>
  </p:notesMasterIdLst>
  <p:sldIdLst>
    <p:sldId id="256" r:id="rId4"/>
    <p:sldId id="3031" r:id="rId5"/>
    <p:sldId id="258" r:id="rId6"/>
    <p:sldId id="259" r:id="rId7"/>
    <p:sldId id="272" r:id="rId8"/>
    <p:sldId id="270" r:id="rId9"/>
    <p:sldId id="3001" r:id="rId10"/>
    <p:sldId id="3037" r:id="rId11"/>
    <p:sldId id="271" r:id="rId12"/>
    <p:sldId id="268" r:id="rId13"/>
    <p:sldId id="2985" r:id="rId14"/>
    <p:sldId id="283" r:id="rId15"/>
    <p:sldId id="3026" r:id="rId16"/>
    <p:sldId id="357" r:id="rId17"/>
    <p:sldId id="261" r:id="rId18"/>
    <p:sldId id="3044" r:id="rId19"/>
    <p:sldId id="3008" r:id="rId20"/>
    <p:sldId id="3015" r:id="rId21"/>
    <p:sldId id="360" r:id="rId22"/>
    <p:sldId id="302" r:id="rId23"/>
    <p:sldId id="2990" r:id="rId24"/>
    <p:sldId id="260" r:id="rId25"/>
    <p:sldId id="276" r:id="rId26"/>
    <p:sldId id="3043" r:id="rId27"/>
    <p:sldId id="361" r:id="rId28"/>
    <p:sldId id="359" r:id="rId29"/>
    <p:sldId id="3012" r:id="rId30"/>
    <p:sldId id="257" r:id="rId31"/>
    <p:sldId id="304" r:id="rId32"/>
    <p:sldId id="3028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460827D-41B9-D6E9-F4D5-C529F0F07040}" name="Ritchie, Christine S.,MD, MPH" initials="RCSM" userId="S::CSRITCHIE@mgh.harvard.edu::1ebc698d-2529-4ee7-a87d-7582ce46450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10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0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739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microsoft.com/office/2018/10/relationships/authors" Target="authors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partnershealthcare.sharepoint.com/sites/LinneaDavid/Shared%20Documents/General/HH%20By%20Stat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cked"/>
        <c:varyColors val="0"/>
        <c:ser>
          <c:idx val="0"/>
          <c:order val="0"/>
          <c:spPr>
            <a:ln w="38100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multiLvlStrRef>
              <c:f>'all years'!$A$3:$B$50</c:f>
              <c:multiLvlStrCache>
                <c:ptCount val="48"/>
                <c:lvl>
                  <c:pt idx="0">
                    <c:v>Jan</c:v>
                  </c:pt>
                  <c:pt idx="1">
                    <c:v>Feb</c:v>
                  </c:pt>
                  <c:pt idx="2">
                    <c:v>Mar</c:v>
                  </c:pt>
                  <c:pt idx="3">
                    <c:v>Apr</c:v>
                  </c:pt>
                  <c:pt idx="4">
                    <c:v>May</c:v>
                  </c:pt>
                  <c:pt idx="5">
                    <c:v>June</c:v>
                  </c:pt>
                  <c:pt idx="6">
                    <c:v>July</c:v>
                  </c:pt>
                  <c:pt idx="7">
                    <c:v>Aug</c:v>
                  </c:pt>
                  <c:pt idx="8">
                    <c:v>Sept</c:v>
                  </c:pt>
                  <c:pt idx="9">
                    <c:v>Oct</c:v>
                  </c:pt>
                  <c:pt idx="10">
                    <c:v>Nov</c:v>
                  </c:pt>
                  <c:pt idx="11">
                    <c:v>Dec</c:v>
                  </c:pt>
                  <c:pt idx="12">
                    <c:v>Jan</c:v>
                  </c:pt>
                  <c:pt idx="13">
                    <c:v>Feb</c:v>
                  </c:pt>
                  <c:pt idx="14">
                    <c:v>Mar</c:v>
                  </c:pt>
                  <c:pt idx="15">
                    <c:v>Apr</c:v>
                  </c:pt>
                  <c:pt idx="16">
                    <c:v>May</c:v>
                  </c:pt>
                  <c:pt idx="17">
                    <c:v>June</c:v>
                  </c:pt>
                  <c:pt idx="18">
                    <c:v>July</c:v>
                  </c:pt>
                  <c:pt idx="19">
                    <c:v>Aug</c:v>
                  </c:pt>
                  <c:pt idx="20">
                    <c:v>Sept</c:v>
                  </c:pt>
                  <c:pt idx="21">
                    <c:v>Oct</c:v>
                  </c:pt>
                  <c:pt idx="22">
                    <c:v>Nov</c:v>
                  </c:pt>
                  <c:pt idx="23">
                    <c:v>Dec</c:v>
                  </c:pt>
                  <c:pt idx="24">
                    <c:v>Jan</c:v>
                  </c:pt>
                  <c:pt idx="25">
                    <c:v>Feb</c:v>
                  </c:pt>
                  <c:pt idx="26">
                    <c:v>Mar</c:v>
                  </c:pt>
                  <c:pt idx="27">
                    <c:v>Apr</c:v>
                  </c:pt>
                  <c:pt idx="28">
                    <c:v>May</c:v>
                  </c:pt>
                  <c:pt idx="29">
                    <c:v>June</c:v>
                  </c:pt>
                  <c:pt idx="30">
                    <c:v>July</c:v>
                  </c:pt>
                  <c:pt idx="31">
                    <c:v>Aug</c:v>
                  </c:pt>
                  <c:pt idx="32">
                    <c:v>Sept</c:v>
                  </c:pt>
                  <c:pt idx="33">
                    <c:v>Oct</c:v>
                  </c:pt>
                  <c:pt idx="34">
                    <c:v>Nov</c:v>
                  </c:pt>
                  <c:pt idx="35">
                    <c:v>Dec</c:v>
                  </c:pt>
                  <c:pt idx="36">
                    <c:v>Jan</c:v>
                  </c:pt>
                  <c:pt idx="37">
                    <c:v>Feb</c:v>
                  </c:pt>
                  <c:pt idx="38">
                    <c:v>Mar</c:v>
                  </c:pt>
                  <c:pt idx="39">
                    <c:v>Apr</c:v>
                  </c:pt>
                  <c:pt idx="40">
                    <c:v>May</c:v>
                  </c:pt>
                  <c:pt idx="41">
                    <c:v>June</c:v>
                  </c:pt>
                  <c:pt idx="42">
                    <c:v>July</c:v>
                  </c:pt>
                  <c:pt idx="43">
                    <c:v>August</c:v>
                  </c:pt>
                  <c:pt idx="44">
                    <c:v>September</c:v>
                  </c:pt>
                  <c:pt idx="45">
                    <c:v>October</c:v>
                  </c:pt>
                  <c:pt idx="46">
                    <c:v>November</c:v>
                  </c:pt>
                  <c:pt idx="47">
                    <c:v>December </c:v>
                  </c:pt>
                </c:lvl>
                <c:lvl>
                  <c:pt idx="0">
                    <c:v>2020</c:v>
                  </c:pt>
                  <c:pt idx="12">
                    <c:v>2021</c:v>
                  </c:pt>
                  <c:pt idx="24">
                    <c:v>2022</c:v>
                  </c:pt>
                  <c:pt idx="36">
                    <c:v>2023</c:v>
                  </c:pt>
                </c:lvl>
              </c:multiLvlStrCache>
            </c:multiLvlStrRef>
          </c:cat>
          <c:val>
            <c:numRef>
              <c:f>'all years'!$C$3:$C$46</c:f>
              <c:numCache>
                <c:formatCode>General</c:formatCode>
                <c:ptCount val="4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9</c:v>
                </c:pt>
                <c:pt idx="11">
                  <c:v>56</c:v>
                </c:pt>
                <c:pt idx="12">
                  <c:v>96</c:v>
                </c:pt>
                <c:pt idx="13">
                  <c:v>109</c:v>
                </c:pt>
                <c:pt idx="14">
                  <c:v>115</c:v>
                </c:pt>
                <c:pt idx="15">
                  <c:v>128</c:v>
                </c:pt>
                <c:pt idx="16">
                  <c:v>133</c:v>
                </c:pt>
                <c:pt idx="17">
                  <c:v>142</c:v>
                </c:pt>
                <c:pt idx="18">
                  <c:v>147</c:v>
                </c:pt>
                <c:pt idx="19">
                  <c:v>149</c:v>
                </c:pt>
                <c:pt idx="20">
                  <c:v>176</c:v>
                </c:pt>
                <c:pt idx="21">
                  <c:v>186</c:v>
                </c:pt>
                <c:pt idx="22">
                  <c:v>187</c:v>
                </c:pt>
                <c:pt idx="23">
                  <c:v>190</c:v>
                </c:pt>
                <c:pt idx="24">
                  <c:v>197</c:v>
                </c:pt>
                <c:pt idx="25">
                  <c:v>202</c:v>
                </c:pt>
                <c:pt idx="26">
                  <c:v>205</c:v>
                </c:pt>
                <c:pt idx="27">
                  <c:v>216</c:v>
                </c:pt>
                <c:pt idx="28">
                  <c:v>231</c:v>
                </c:pt>
                <c:pt idx="29">
                  <c:v>242</c:v>
                </c:pt>
                <c:pt idx="30">
                  <c:v>245</c:v>
                </c:pt>
                <c:pt idx="31">
                  <c:v>251</c:v>
                </c:pt>
                <c:pt idx="32">
                  <c:v>256</c:v>
                </c:pt>
                <c:pt idx="33">
                  <c:v>256</c:v>
                </c:pt>
                <c:pt idx="34">
                  <c:v>257</c:v>
                </c:pt>
                <c:pt idx="35">
                  <c:v>259</c:v>
                </c:pt>
                <c:pt idx="36">
                  <c:v>261</c:v>
                </c:pt>
                <c:pt idx="37">
                  <c:v>273</c:v>
                </c:pt>
                <c:pt idx="38">
                  <c:v>277</c:v>
                </c:pt>
                <c:pt idx="39">
                  <c:v>278</c:v>
                </c:pt>
                <c:pt idx="40">
                  <c:v>281</c:v>
                </c:pt>
                <c:pt idx="41">
                  <c:v>289</c:v>
                </c:pt>
                <c:pt idx="42">
                  <c:v>290</c:v>
                </c:pt>
                <c:pt idx="43">
                  <c:v>296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59A-E848-9053-C16FE94E17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64329704"/>
        <c:axId val="363372088"/>
      </c:lineChart>
      <c:catAx>
        <c:axId val="364329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3372088"/>
        <c:crosses val="autoZero"/>
        <c:auto val="1"/>
        <c:lblAlgn val="ctr"/>
        <c:lblOffset val="100"/>
        <c:noMultiLvlLbl val="0"/>
      </c:catAx>
      <c:valAx>
        <c:axId val="363372088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64329704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 w="9525" cap="flat" cmpd="sng" algn="ctr">
      <a:solidFill>
        <a:schemeClr val="tx1"/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A21D1F-4128-4E28-B993-35119ED5C8DC}" type="datetimeFigureOut">
              <a:rPr lang="en-US" smtClean="0"/>
              <a:t>2/29/24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3E7768-79DD-4FCD-A4B1-DD0BAE9E68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465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DC2B19-90B7-4BD8-BF1D-48CF31DDAFC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802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DC2B19-90B7-4BD8-BF1D-48CF31DDAFC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4941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DC2B19-90B7-4BD8-BF1D-48CF31DDAFC9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6621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C2B19-90B7-4BD8-BF1D-48CF31DDAFC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260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DC2B19-90B7-4BD8-BF1D-48CF31DDAFC9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1726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3C11C1-ACFD-41D8-981B-F97ECF0450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05237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33425" y="304800"/>
            <a:ext cx="5575300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17550" y="3441700"/>
            <a:ext cx="5608320" cy="366045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DC2B19-90B7-4BD8-BF1D-48CF31DDAFC9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169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94F20-9B1D-4703-A785-186CD432DA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95D804-A366-48A4-9F6E-619BDF8771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5E35F-170C-41FF-96D1-308A578B5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59F70-0F8C-4E8A-84C8-DDE2CAE72901}" type="datetimeFigureOut">
              <a:rPr lang="en-US" smtClean="0"/>
              <a:t>2/29/24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94049-3AC3-4AC9-9A70-39DDF2C5CD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E27064-909D-4D7C-A8B7-D65A17663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4F55D-8F24-4FDA-8269-B8083D5FB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203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85280-9C60-4606-9C1D-4437CA573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CD1F285-4467-442F-9D80-CC951116C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C0F19D-8552-4DE3-AF7B-0E5B36CBBC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59F70-0F8C-4E8A-84C8-DDE2CAE72901}" type="datetimeFigureOut">
              <a:rPr lang="en-US" smtClean="0"/>
              <a:t>2/29/24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27C73E-D483-4280-A664-8C11A2C76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584C1-F569-4B51-8704-8479BB1A7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4F55D-8F24-4FDA-8269-B8083D5FB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1549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63C389-94B2-447E-BB31-055F0A22EFA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2CFEC8E-C66F-409D-B6B9-305A4B4EA6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140BE2-B575-4904-A8FD-19483A0AB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59F70-0F8C-4E8A-84C8-DDE2CAE72901}" type="datetimeFigureOut">
              <a:rPr lang="en-US" smtClean="0"/>
              <a:t>2/29/24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2698F6-B105-422A-A33B-640041A9B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79CF16-B491-433D-BE0B-9B30F9F5AC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4F55D-8F24-4FDA-8269-B8083D5FB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91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53E074-95E0-454C-9058-A6648101AB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0686" y="5453993"/>
            <a:ext cx="1883228" cy="95628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15604E2-C1D6-F143-9F1C-ECE52E6092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7887" y="6361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F6F5A-A06C-7247-8F6D-03CF86301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0BDE05-5A54-8742-8A28-0566E4F2AEAD}"/>
              </a:ext>
            </a:extLst>
          </p:cNvPr>
          <p:cNvSpPr txBox="1"/>
          <p:nvPr userDrawn="1"/>
        </p:nvSpPr>
        <p:spPr>
          <a:xfrm>
            <a:off x="9987643" y="6377615"/>
            <a:ext cx="173627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rgbClr val="C81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1300" dirty="0" err="1">
                <a:solidFill>
                  <a:srgbClr val="C81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QISeries</a:t>
            </a:r>
            <a:endParaRPr lang="en-US" sz="1300" dirty="0">
              <a:solidFill>
                <a:srgbClr val="C810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0BB1490-B43C-4076-8FC7-D149AFB1EAA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99822" y="794540"/>
            <a:ext cx="11324092" cy="4602369"/>
          </a:xfrm>
        </p:spPr>
        <p:txBody>
          <a:bodyPr/>
          <a:lstStyle>
            <a:lvl1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insert content</a:t>
            </a:r>
          </a:p>
        </p:txBody>
      </p:sp>
    </p:spTree>
    <p:extLst>
      <p:ext uri="{BB962C8B-B14F-4D97-AF65-F5344CB8AC3E}">
        <p14:creationId xmlns:p14="http://schemas.microsoft.com/office/powerpoint/2010/main" val="32970229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>
            <a:normAutofit/>
          </a:bodyPr>
          <a:lstStyle>
            <a:lvl1pPr marL="0" indent="0" algn="ctr">
              <a:buNone/>
              <a:defRPr sz="32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2/29/24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839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2/29/24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2068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2/29/24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4491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>
            <a:lvl1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2/29/24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1483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>
            <a:noAutofit/>
          </a:bodyPr>
          <a:lstStyle>
            <a:lvl1pPr marL="0" indent="0">
              <a:buNone/>
              <a:defRPr sz="32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>
            <a:noAutofit/>
          </a:bodyPr>
          <a:lstStyle>
            <a:lvl1pPr marL="0" indent="0">
              <a:buNone/>
              <a:defRPr sz="32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2/29/24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49725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2/29/24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09387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2/29/24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540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63FEE-C55F-4FC1-87F6-D381301A2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B08BA-FC28-4F5A-83BA-BA0A974AA8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CF0D9-3F81-4474-8EF9-57DACDDB0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59F70-0F8C-4E8A-84C8-DDE2CAE72901}" type="datetimeFigureOut">
              <a:rPr lang="en-US" smtClean="0"/>
              <a:t>2/29/24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2C4D16-D296-490D-8A74-7EC830461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178388-5A77-40EE-85BA-9E81DD2DF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4F55D-8F24-4FDA-8269-B8083D5FB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777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2/29/24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Picture Placeholder 12">
            <a:extLst>
              <a:ext uri="{FF2B5EF4-FFF2-40B4-BE49-F238E27FC236}">
                <a16:creationId xmlns:a16="http://schemas.microsoft.com/office/drawing/2014/main" id="{A7C1BE04-E070-6546-AAB7-0C043AC9E0B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68227" y="182563"/>
            <a:ext cx="6049909" cy="6356351"/>
          </a:xfrm>
          <a:custGeom>
            <a:avLst/>
            <a:gdLst>
              <a:gd name="connsiteX0" fmla="*/ 5179752 w 6333568"/>
              <a:gd name="connsiteY0" fmla="*/ 2881514 h 6654377"/>
              <a:gd name="connsiteX1" fmla="*/ 5503690 w 6333568"/>
              <a:gd name="connsiteY1" fmla="*/ 2881514 h 6654377"/>
              <a:gd name="connsiteX2" fmla="*/ 1730827 w 6333568"/>
              <a:gd name="connsiteY2" fmla="*/ 6654377 h 6654377"/>
              <a:gd name="connsiteX3" fmla="*/ 1730827 w 6333568"/>
              <a:gd name="connsiteY3" fmla="*/ 6330439 h 6654377"/>
              <a:gd name="connsiteX4" fmla="*/ 5310383 w 6333568"/>
              <a:gd name="connsiteY4" fmla="*/ 1805749 h 6654377"/>
              <a:gd name="connsiteX5" fmla="*/ 5634321 w 6333568"/>
              <a:gd name="connsiteY5" fmla="*/ 1805749 h 6654377"/>
              <a:gd name="connsiteX6" fmla="*/ 1861459 w 6333568"/>
              <a:gd name="connsiteY6" fmla="*/ 5578611 h 6654377"/>
              <a:gd name="connsiteX7" fmla="*/ 1861459 w 6333568"/>
              <a:gd name="connsiteY7" fmla="*/ 5254673 h 6654377"/>
              <a:gd name="connsiteX8" fmla="*/ 6009630 w 6333568"/>
              <a:gd name="connsiteY8" fmla="*/ 1567545 h 6654377"/>
              <a:gd name="connsiteX9" fmla="*/ 6333568 w 6333568"/>
              <a:gd name="connsiteY9" fmla="*/ 1567545 h 6654377"/>
              <a:gd name="connsiteX10" fmla="*/ 2560706 w 6333568"/>
              <a:gd name="connsiteY10" fmla="*/ 5340407 h 6654377"/>
              <a:gd name="connsiteX11" fmla="*/ 2560706 w 6333568"/>
              <a:gd name="connsiteY11" fmla="*/ 5016469 h 6654377"/>
              <a:gd name="connsiteX12" fmla="*/ 3448925 w 6333568"/>
              <a:gd name="connsiteY12" fmla="*/ 1467652 h 6654377"/>
              <a:gd name="connsiteX13" fmla="*/ 3772863 w 6333568"/>
              <a:gd name="connsiteY13" fmla="*/ 1467652 h 6654377"/>
              <a:gd name="connsiteX14" fmla="*/ 0 w 6333568"/>
              <a:gd name="connsiteY14" fmla="*/ 5240515 h 6654377"/>
              <a:gd name="connsiteX15" fmla="*/ 0 w 6333568"/>
              <a:gd name="connsiteY15" fmla="*/ 4916577 h 6654377"/>
              <a:gd name="connsiteX16" fmla="*/ 5565972 w 6333568"/>
              <a:gd name="connsiteY16" fmla="*/ 952823 h 6654377"/>
              <a:gd name="connsiteX17" fmla="*/ 5995470 w 6333568"/>
              <a:gd name="connsiteY17" fmla="*/ 952823 h 6654377"/>
              <a:gd name="connsiteX18" fmla="*/ 993163 w 6333568"/>
              <a:gd name="connsiteY18" fmla="*/ 5955130 h 6654377"/>
              <a:gd name="connsiteX19" fmla="*/ 993163 w 6333568"/>
              <a:gd name="connsiteY19" fmla="*/ 5525632 h 6654377"/>
              <a:gd name="connsiteX20" fmla="*/ 5073380 w 6333568"/>
              <a:gd name="connsiteY20" fmla="*/ 875983 h 6654377"/>
              <a:gd name="connsiteX21" fmla="*/ 5465272 w 6333568"/>
              <a:gd name="connsiteY21" fmla="*/ 875983 h 6654377"/>
              <a:gd name="connsiteX22" fmla="*/ 900956 w 6333568"/>
              <a:gd name="connsiteY22" fmla="*/ 5440299 h 6654377"/>
              <a:gd name="connsiteX23" fmla="*/ 900956 w 6333568"/>
              <a:gd name="connsiteY23" fmla="*/ 5048407 h 6654377"/>
              <a:gd name="connsiteX24" fmla="*/ 4038678 w 6333568"/>
              <a:gd name="connsiteY24" fmla="*/ 395726 h 6654377"/>
              <a:gd name="connsiteX25" fmla="*/ 4362616 w 6333568"/>
              <a:gd name="connsiteY25" fmla="*/ 395726 h 6654377"/>
              <a:gd name="connsiteX26" fmla="*/ 589753 w 6333568"/>
              <a:gd name="connsiteY26" fmla="*/ 4168589 h 6654377"/>
              <a:gd name="connsiteX27" fmla="*/ 589753 w 6333568"/>
              <a:gd name="connsiteY27" fmla="*/ 3844651 h 6654377"/>
              <a:gd name="connsiteX28" fmla="*/ 5384582 w 6333568"/>
              <a:gd name="connsiteY28" fmla="*/ 0 h 6654377"/>
              <a:gd name="connsiteX29" fmla="*/ 5776474 w 6333568"/>
              <a:gd name="connsiteY29" fmla="*/ 0 h 6654377"/>
              <a:gd name="connsiteX30" fmla="*/ 1212157 w 6333568"/>
              <a:gd name="connsiteY30" fmla="*/ 4564317 h 6654377"/>
              <a:gd name="connsiteX31" fmla="*/ 1212157 w 6333568"/>
              <a:gd name="connsiteY31" fmla="*/ 4172425 h 66543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6333568" h="6654377">
                <a:moveTo>
                  <a:pt x="5179752" y="2881514"/>
                </a:moveTo>
                <a:lnTo>
                  <a:pt x="5503690" y="2881514"/>
                </a:lnTo>
                <a:lnTo>
                  <a:pt x="1730827" y="6654377"/>
                </a:lnTo>
                <a:lnTo>
                  <a:pt x="1730827" y="6330439"/>
                </a:lnTo>
                <a:close/>
                <a:moveTo>
                  <a:pt x="5310383" y="1805749"/>
                </a:moveTo>
                <a:lnTo>
                  <a:pt x="5634321" y="1805749"/>
                </a:lnTo>
                <a:lnTo>
                  <a:pt x="1861459" y="5578611"/>
                </a:lnTo>
                <a:lnTo>
                  <a:pt x="1861459" y="5254673"/>
                </a:lnTo>
                <a:close/>
                <a:moveTo>
                  <a:pt x="6009630" y="1567545"/>
                </a:moveTo>
                <a:lnTo>
                  <a:pt x="6333568" y="1567545"/>
                </a:lnTo>
                <a:lnTo>
                  <a:pt x="2560706" y="5340407"/>
                </a:lnTo>
                <a:lnTo>
                  <a:pt x="2560706" y="5016469"/>
                </a:lnTo>
                <a:close/>
                <a:moveTo>
                  <a:pt x="3448925" y="1467652"/>
                </a:moveTo>
                <a:lnTo>
                  <a:pt x="3772863" y="1467652"/>
                </a:lnTo>
                <a:lnTo>
                  <a:pt x="0" y="5240515"/>
                </a:lnTo>
                <a:lnTo>
                  <a:pt x="0" y="4916577"/>
                </a:lnTo>
                <a:close/>
                <a:moveTo>
                  <a:pt x="5565972" y="952823"/>
                </a:moveTo>
                <a:lnTo>
                  <a:pt x="5995470" y="952823"/>
                </a:lnTo>
                <a:lnTo>
                  <a:pt x="993163" y="5955130"/>
                </a:lnTo>
                <a:lnTo>
                  <a:pt x="993163" y="5525632"/>
                </a:lnTo>
                <a:close/>
                <a:moveTo>
                  <a:pt x="5073380" y="875983"/>
                </a:moveTo>
                <a:lnTo>
                  <a:pt x="5465272" y="875983"/>
                </a:lnTo>
                <a:lnTo>
                  <a:pt x="900956" y="5440299"/>
                </a:lnTo>
                <a:lnTo>
                  <a:pt x="900956" y="5048407"/>
                </a:lnTo>
                <a:close/>
                <a:moveTo>
                  <a:pt x="4038678" y="395726"/>
                </a:moveTo>
                <a:lnTo>
                  <a:pt x="4362616" y="395726"/>
                </a:lnTo>
                <a:lnTo>
                  <a:pt x="589753" y="4168589"/>
                </a:lnTo>
                <a:lnTo>
                  <a:pt x="589753" y="3844651"/>
                </a:lnTo>
                <a:close/>
                <a:moveTo>
                  <a:pt x="5384582" y="0"/>
                </a:moveTo>
                <a:lnTo>
                  <a:pt x="5776474" y="0"/>
                </a:lnTo>
                <a:lnTo>
                  <a:pt x="1212157" y="4564317"/>
                </a:lnTo>
                <a:lnTo>
                  <a:pt x="1212157" y="4172425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24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5375228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2/29/24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C19FF83B-FD9E-7543-98A0-36F8577A196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803026" y="0"/>
            <a:ext cx="5928388" cy="6663839"/>
          </a:xfrm>
          <a:custGeom>
            <a:avLst/>
            <a:gdLst>
              <a:gd name="connsiteX0" fmla="*/ 3752417 w 6101121"/>
              <a:gd name="connsiteY0" fmla="*/ 1340864 h 6858000"/>
              <a:gd name="connsiteX1" fmla="*/ 6101121 w 6101121"/>
              <a:gd name="connsiteY1" fmla="*/ 1340864 h 6858000"/>
              <a:gd name="connsiteX2" fmla="*/ 4446444 w 6101121"/>
              <a:gd name="connsiteY2" fmla="*/ 6858000 h 6858000"/>
              <a:gd name="connsiteX3" fmla="*/ 2097740 w 6101121"/>
              <a:gd name="connsiteY3" fmla="*/ 6858000 h 6858000"/>
              <a:gd name="connsiteX4" fmla="*/ 1654677 w 6101121"/>
              <a:gd name="connsiteY4" fmla="*/ 0 h 6858000"/>
              <a:gd name="connsiteX5" fmla="*/ 4003381 w 6101121"/>
              <a:gd name="connsiteY5" fmla="*/ 0 h 6858000"/>
              <a:gd name="connsiteX6" fmla="*/ 2348704 w 6101121"/>
              <a:gd name="connsiteY6" fmla="*/ 5517136 h 6858000"/>
              <a:gd name="connsiteX7" fmla="*/ 0 w 6101121"/>
              <a:gd name="connsiteY7" fmla="*/ 551713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01121" h="6858000">
                <a:moveTo>
                  <a:pt x="3752417" y="1340864"/>
                </a:moveTo>
                <a:lnTo>
                  <a:pt x="6101121" y="1340864"/>
                </a:lnTo>
                <a:lnTo>
                  <a:pt x="4446444" y="6858000"/>
                </a:lnTo>
                <a:lnTo>
                  <a:pt x="2097740" y="6858000"/>
                </a:lnTo>
                <a:close/>
                <a:moveTo>
                  <a:pt x="1654677" y="0"/>
                </a:moveTo>
                <a:lnTo>
                  <a:pt x="4003381" y="0"/>
                </a:lnTo>
                <a:lnTo>
                  <a:pt x="2348704" y="5517136"/>
                </a:lnTo>
                <a:lnTo>
                  <a:pt x="0" y="5517136"/>
                </a:lnTo>
                <a:close/>
              </a:path>
            </a:pathLst>
          </a:custGeom>
          <a:pattFill prst="pct5">
            <a:fgClr>
              <a:schemeClr val="tx1">
                <a:lumMod val="50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None/>
              <a:defRPr sz="2400" baseline="0">
                <a:latin typeface="+mj-lt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2519110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2/29/24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066D0D82-6E06-BE4C-86A7-03459F18E164}"/>
              </a:ext>
            </a:extLst>
          </p:cNvPr>
          <p:cNvSpPr/>
          <p:nvPr userDrawn="1"/>
        </p:nvSpPr>
        <p:spPr>
          <a:xfrm>
            <a:off x="5730241" y="11085"/>
            <a:ext cx="6461760" cy="6661267"/>
          </a:xfrm>
          <a:prstGeom prst="parallelogram">
            <a:avLst/>
          </a:prstGeom>
          <a:pattFill prst="pct5">
            <a:fgClr>
              <a:schemeClr val="tx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3215535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2/29/24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15588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2/29/24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76199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2/29/24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4172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64DE79-268F-4C1A-8933-263129D2AF90}" type="datetimeFigureOut">
              <a:rPr lang="en-US" smtClean="0"/>
              <a:t>2/29/24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8646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6395912" y="3057236"/>
            <a:ext cx="2971800" cy="117472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333"/>
              </a:lnSpc>
              <a:buNone/>
              <a:defRPr sz="733">
                <a:solidFill>
                  <a:schemeClr val="bg1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 STYLES</a:t>
            </a:r>
          </a:p>
        </p:txBody>
      </p:sp>
      <p:sp>
        <p:nvSpPr>
          <p:cNvPr id="8" name="Content Placeholder 20"/>
          <p:cNvSpPr>
            <a:spLocks noGrp="1"/>
          </p:cNvSpPr>
          <p:nvPr>
            <p:ph sz="quarter" idx="20" hasCustomPrompt="1"/>
          </p:nvPr>
        </p:nvSpPr>
        <p:spPr>
          <a:xfrm>
            <a:off x="6395912" y="2854975"/>
            <a:ext cx="2971800" cy="146051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800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CLICK TO EDIT CONTENT HEADING</a:t>
            </a:r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1143000" y="1245687"/>
            <a:ext cx="9906000" cy="248083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67"/>
              </a:lnSpc>
              <a:buNone/>
              <a:defRPr sz="1067" b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WRITE YOUR RELEVANT TEXT HERE</a:t>
            </a:r>
          </a:p>
        </p:txBody>
      </p:sp>
      <p:pic>
        <p:nvPicPr>
          <p:cNvPr id="11" name="phone-white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4195671" y="2849984"/>
            <a:ext cx="930453" cy="184055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grpSp>
        <p:nvGrpSpPr>
          <p:cNvPr id="12" name="Group 625"/>
          <p:cNvGrpSpPr/>
          <p:nvPr/>
        </p:nvGrpSpPr>
        <p:grpSpPr>
          <a:xfrm>
            <a:off x="5795685" y="2872888"/>
            <a:ext cx="317248" cy="295835"/>
            <a:chOff x="0" y="0"/>
            <a:chExt cx="750941" cy="700256"/>
          </a:xfrm>
        </p:grpSpPr>
        <p:sp>
          <p:nvSpPr>
            <p:cNvPr id="25" name="Shape 622"/>
            <p:cNvSpPr/>
            <p:nvPr/>
          </p:nvSpPr>
          <p:spPr>
            <a:xfrm>
              <a:off x="0" y="0"/>
              <a:ext cx="80299" cy="700257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267">
                  <a:solidFill>
                    <a:srgbClr val="FFFFFF"/>
                  </a:solidFill>
                </a:rPr>
                <a:t>       </a:t>
              </a:r>
            </a:p>
          </p:txBody>
        </p:sp>
        <p:sp>
          <p:nvSpPr>
            <p:cNvPr id="26" name="Shape 623"/>
            <p:cNvSpPr/>
            <p:nvPr/>
          </p:nvSpPr>
          <p:spPr>
            <a:xfrm>
              <a:off x="63025" y="0"/>
              <a:ext cx="687917" cy="70025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  <p:sp>
          <p:nvSpPr>
            <p:cNvPr id="27" name="Shape 624"/>
            <p:cNvSpPr/>
            <p:nvPr/>
          </p:nvSpPr>
          <p:spPr>
            <a:xfrm>
              <a:off x="315139" y="246796"/>
              <a:ext cx="183688" cy="206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49" y="14400"/>
                  </a:moveTo>
                  <a:lnTo>
                    <a:pt x="1079" y="14400"/>
                  </a:lnTo>
                  <a:cubicBezTo>
                    <a:pt x="333" y="14400"/>
                    <a:pt x="0" y="14938"/>
                    <a:pt x="0" y="15599"/>
                  </a:cubicBezTo>
                  <a:lnTo>
                    <a:pt x="0" y="21600"/>
                  </a:lnTo>
                  <a:lnTo>
                    <a:pt x="5400" y="21600"/>
                  </a:lnTo>
                  <a:lnTo>
                    <a:pt x="5400" y="15599"/>
                  </a:lnTo>
                  <a:cubicBezTo>
                    <a:pt x="5400" y="14938"/>
                    <a:pt x="4796" y="14400"/>
                    <a:pt x="4049" y="14400"/>
                  </a:cubicBezTo>
                  <a:close/>
                  <a:moveTo>
                    <a:pt x="12150" y="7200"/>
                  </a:moveTo>
                  <a:lnTo>
                    <a:pt x="9180" y="7200"/>
                  </a:lnTo>
                  <a:cubicBezTo>
                    <a:pt x="8434" y="7200"/>
                    <a:pt x="8099" y="7738"/>
                    <a:pt x="8099" y="8401"/>
                  </a:cubicBezTo>
                  <a:lnTo>
                    <a:pt x="8099" y="21600"/>
                  </a:lnTo>
                  <a:lnTo>
                    <a:pt x="13499" y="21600"/>
                  </a:lnTo>
                  <a:lnTo>
                    <a:pt x="13499" y="8401"/>
                  </a:lnTo>
                  <a:cubicBezTo>
                    <a:pt x="13499" y="7738"/>
                    <a:pt x="12895" y="7200"/>
                    <a:pt x="12150" y="7200"/>
                  </a:cubicBezTo>
                  <a:close/>
                  <a:moveTo>
                    <a:pt x="20251" y="0"/>
                  </a:moveTo>
                  <a:lnTo>
                    <a:pt x="17281" y="0"/>
                  </a:lnTo>
                  <a:cubicBezTo>
                    <a:pt x="16534" y="0"/>
                    <a:pt x="16200" y="538"/>
                    <a:pt x="16200" y="1201"/>
                  </a:cubicBezTo>
                  <a:lnTo>
                    <a:pt x="16200" y="21600"/>
                  </a:lnTo>
                  <a:lnTo>
                    <a:pt x="21600" y="21600"/>
                  </a:lnTo>
                  <a:lnTo>
                    <a:pt x="21600" y="1201"/>
                  </a:lnTo>
                  <a:cubicBezTo>
                    <a:pt x="21600" y="538"/>
                    <a:pt x="20995" y="0"/>
                    <a:pt x="2025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</p:grpSp>
      <p:grpSp>
        <p:nvGrpSpPr>
          <p:cNvPr id="13" name="Group 629"/>
          <p:cNvGrpSpPr/>
          <p:nvPr/>
        </p:nvGrpSpPr>
        <p:grpSpPr>
          <a:xfrm>
            <a:off x="5795685" y="3622343"/>
            <a:ext cx="317248" cy="295835"/>
            <a:chOff x="0" y="0"/>
            <a:chExt cx="750941" cy="700256"/>
          </a:xfrm>
        </p:grpSpPr>
        <p:sp>
          <p:nvSpPr>
            <p:cNvPr id="20" name="Shape 626"/>
            <p:cNvSpPr/>
            <p:nvPr/>
          </p:nvSpPr>
          <p:spPr>
            <a:xfrm>
              <a:off x="0" y="0"/>
              <a:ext cx="80299" cy="700257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267">
                  <a:solidFill>
                    <a:srgbClr val="FFFFFF"/>
                  </a:solidFill>
                </a:rPr>
                <a:t>       </a:t>
              </a:r>
            </a:p>
          </p:txBody>
        </p:sp>
        <p:sp>
          <p:nvSpPr>
            <p:cNvPr id="22" name="Shape 627"/>
            <p:cNvSpPr/>
            <p:nvPr/>
          </p:nvSpPr>
          <p:spPr>
            <a:xfrm>
              <a:off x="63025" y="0"/>
              <a:ext cx="687917" cy="70025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  <p:sp>
          <p:nvSpPr>
            <p:cNvPr id="24" name="Shape 628"/>
            <p:cNvSpPr/>
            <p:nvPr/>
          </p:nvSpPr>
          <p:spPr>
            <a:xfrm>
              <a:off x="325053" y="219045"/>
              <a:ext cx="163861" cy="262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1" y="10476"/>
                  </a:moveTo>
                  <a:cubicBezTo>
                    <a:pt x="7579" y="10476"/>
                    <a:pt x="4968" y="8844"/>
                    <a:pt x="4968" y="6831"/>
                  </a:cubicBezTo>
                  <a:cubicBezTo>
                    <a:pt x="4968" y="4818"/>
                    <a:pt x="7579" y="3186"/>
                    <a:pt x="10801" y="3186"/>
                  </a:cubicBezTo>
                  <a:cubicBezTo>
                    <a:pt x="14021" y="3186"/>
                    <a:pt x="16632" y="4818"/>
                    <a:pt x="16632" y="6831"/>
                  </a:cubicBezTo>
                  <a:cubicBezTo>
                    <a:pt x="16632" y="8844"/>
                    <a:pt x="14021" y="10476"/>
                    <a:pt x="10801" y="10476"/>
                  </a:cubicBezTo>
                  <a:close/>
                  <a:moveTo>
                    <a:pt x="10801" y="0"/>
                  </a:moveTo>
                  <a:cubicBezTo>
                    <a:pt x="4835" y="0"/>
                    <a:pt x="0" y="3022"/>
                    <a:pt x="0" y="6749"/>
                  </a:cubicBezTo>
                  <a:cubicBezTo>
                    <a:pt x="0" y="13195"/>
                    <a:pt x="10801" y="21600"/>
                    <a:pt x="10801" y="21600"/>
                  </a:cubicBezTo>
                  <a:cubicBezTo>
                    <a:pt x="10801" y="21600"/>
                    <a:pt x="21600" y="13195"/>
                    <a:pt x="21600" y="6749"/>
                  </a:cubicBezTo>
                  <a:cubicBezTo>
                    <a:pt x="21600" y="3022"/>
                    <a:pt x="16765" y="0"/>
                    <a:pt x="1080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</p:grpSp>
      <p:grpSp>
        <p:nvGrpSpPr>
          <p:cNvPr id="14" name="Group 633"/>
          <p:cNvGrpSpPr/>
          <p:nvPr/>
        </p:nvGrpSpPr>
        <p:grpSpPr>
          <a:xfrm>
            <a:off x="5795685" y="4354864"/>
            <a:ext cx="317248" cy="295835"/>
            <a:chOff x="0" y="0"/>
            <a:chExt cx="750941" cy="700256"/>
          </a:xfrm>
        </p:grpSpPr>
        <p:sp>
          <p:nvSpPr>
            <p:cNvPr id="15" name="Shape 630"/>
            <p:cNvSpPr/>
            <p:nvPr/>
          </p:nvSpPr>
          <p:spPr>
            <a:xfrm>
              <a:off x="0" y="0"/>
              <a:ext cx="80299" cy="700257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267">
                  <a:solidFill>
                    <a:srgbClr val="FFFFFF"/>
                  </a:solidFill>
                </a:rPr>
                <a:t>       </a:t>
              </a:r>
            </a:p>
          </p:txBody>
        </p:sp>
        <p:sp>
          <p:nvSpPr>
            <p:cNvPr id="17" name="Shape 631"/>
            <p:cNvSpPr/>
            <p:nvPr/>
          </p:nvSpPr>
          <p:spPr>
            <a:xfrm>
              <a:off x="63025" y="0"/>
              <a:ext cx="687917" cy="70025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  <p:sp>
          <p:nvSpPr>
            <p:cNvPr id="19" name="Shape 632"/>
            <p:cNvSpPr/>
            <p:nvPr/>
          </p:nvSpPr>
          <p:spPr>
            <a:xfrm>
              <a:off x="277814" y="246796"/>
              <a:ext cx="258339" cy="206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43" y="10800"/>
                  </a:moveTo>
                  <a:cubicBezTo>
                    <a:pt x="17065" y="10800"/>
                    <a:pt x="16800" y="11898"/>
                    <a:pt x="16709" y="12419"/>
                  </a:cubicBezTo>
                  <a:cubicBezTo>
                    <a:pt x="16115" y="15817"/>
                    <a:pt x="13696" y="18359"/>
                    <a:pt x="10800" y="18359"/>
                  </a:cubicBezTo>
                  <a:cubicBezTo>
                    <a:pt x="9130" y="18359"/>
                    <a:pt x="7618" y="17514"/>
                    <a:pt x="6524" y="16146"/>
                  </a:cubicBezTo>
                  <a:cubicBezTo>
                    <a:pt x="6018" y="15513"/>
                    <a:pt x="5198" y="15513"/>
                    <a:pt x="4691" y="16146"/>
                  </a:cubicBezTo>
                  <a:cubicBezTo>
                    <a:pt x="4185" y="16779"/>
                    <a:pt x="4185" y="17804"/>
                    <a:pt x="4691" y="18437"/>
                  </a:cubicBezTo>
                  <a:cubicBezTo>
                    <a:pt x="6255" y="20391"/>
                    <a:pt x="8415" y="21600"/>
                    <a:pt x="10800" y="21600"/>
                  </a:cubicBezTo>
                  <a:cubicBezTo>
                    <a:pt x="14669" y="21600"/>
                    <a:pt x="17943" y="18421"/>
                    <a:pt x="19043" y="14039"/>
                  </a:cubicBezTo>
                  <a:lnTo>
                    <a:pt x="21600" y="14039"/>
                  </a:lnTo>
                  <a:lnTo>
                    <a:pt x="21600" y="10800"/>
                  </a:lnTo>
                  <a:cubicBezTo>
                    <a:pt x="21600" y="10800"/>
                    <a:pt x="18143" y="10800"/>
                    <a:pt x="18143" y="10800"/>
                  </a:cubicBezTo>
                  <a:close/>
                  <a:moveTo>
                    <a:pt x="4891" y="9180"/>
                  </a:moveTo>
                  <a:cubicBezTo>
                    <a:pt x="5484" y="5783"/>
                    <a:pt x="7904" y="3240"/>
                    <a:pt x="10800" y="3240"/>
                  </a:cubicBezTo>
                  <a:cubicBezTo>
                    <a:pt x="12470" y="3240"/>
                    <a:pt x="13982" y="4086"/>
                    <a:pt x="15076" y="5454"/>
                  </a:cubicBezTo>
                  <a:cubicBezTo>
                    <a:pt x="15582" y="6086"/>
                    <a:pt x="16404" y="6086"/>
                    <a:pt x="16909" y="5454"/>
                  </a:cubicBezTo>
                  <a:cubicBezTo>
                    <a:pt x="17415" y="4821"/>
                    <a:pt x="17415" y="3796"/>
                    <a:pt x="16909" y="3163"/>
                  </a:cubicBezTo>
                  <a:cubicBezTo>
                    <a:pt x="15346" y="1209"/>
                    <a:pt x="13186" y="0"/>
                    <a:pt x="10800" y="0"/>
                  </a:cubicBezTo>
                  <a:cubicBezTo>
                    <a:pt x="6931" y="0"/>
                    <a:pt x="3658" y="3178"/>
                    <a:pt x="2557" y="7560"/>
                  </a:cubicBezTo>
                  <a:lnTo>
                    <a:pt x="0" y="7560"/>
                  </a:lnTo>
                  <a:lnTo>
                    <a:pt x="0" y="10800"/>
                  </a:lnTo>
                  <a:lnTo>
                    <a:pt x="3457" y="10800"/>
                  </a:lnTo>
                  <a:cubicBezTo>
                    <a:pt x="4535" y="10800"/>
                    <a:pt x="4800" y="9702"/>
                    <a:pt x="4891" y="9180"/>
                  </a:cubicBezTo>
                  <a:close/>
                  <a:moveTo>
                    <a:pt x="7343" y="10800"/>
                  </a:moveTo>
                  <a:cubicBezTo>
                    <a:pt x="7343" y="13185"/>
                    <a:pt x="8891" y="15120"/>
                    <a:pt x="10800" y="15120"/>
                  </a:cubicBezTo>
                  <a:cubicBezTo>
                    <a:pt x="12709" y="15120"/>
                    <a:pt x="14255" y="13185"/>
                    <a:pt x="14255" y="10800"/>
                  </a:cubicBezTo>
                  <a:cubicBezTo>
                    <a:pt x="14255" y="8415"/>
                    <a:pt x="12709" y="6480"/>
                    <a:pt x="10800" y="6480"/>
                  </a:cubicBezTo>
                  <a:cubicBezTo>
                    <a:pt x="8891" y="6480"/>
                    <a:pt x="7343" y="8415"/>
                    <a:pt x="7343" y="108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</p:grpSp>
      <p:sp>
        <p:nvSpPr>
          <p:cNvPr id="28" name="Picture Placeholder 2"/>
          <p:cNvSpPr>
            <a:spLocks noGrp="1"/>
          </p:cNvSpPr>
          <p:nvPr userDrawn="1">
            <p:ph type="pic" sz="quarter" idx="22"/>
          </p:nvPr>
        </p:nvSpPr>
        <p:spPr>
          <a:xfrm>
            <a:off x="4310367" y="3143704"/>
            <a:ext cx="701901" cy="1260627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endParaRPr lang="en-US" dirty="0"/>
          </a:p>
        </p:txBody>
      </p:sp>
      <p:sp>
        <p:nvSpPr>
          <p:cNvPr id="29" name="Text Placeholder 17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6395912" y="3806399"/>
            <a:ext cx="2971800" cy="117472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333"/>
              </a:lnSpc>
              <a:buNone/>
              <a:defRPr sz="733">
                <a:solidFill>
                  <a:schemeClr val="bg1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 STYLES</a:t>
            </a:r>
          </a:p>
        </p:txBody>
      </p:sp>
      <p:sp>
        <p:nvSpPr>
          <p:cNvPr id="30" name="Content Placeholder 20"/>
          <p:cNvSpPr>
            <a:spLocks noGrp="1"/>
          </p:cNvSpPr>
          <p:nvPr userDrawn="1">
            <p:ph sz="quarter" idx="24" hasCustomPrompt="1"/>
          </p:nvPr>
        </p:nvSpPr>
        <p:spPr>
          <a:xfrm>
            <a:off x="6395912" y="3604137"/>
            <a:ext cx="2971800" cy="146051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800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CLICK TO EDIT CONTENT HEADING</a:t>
            </a:r>
          </a:p>
        </p:txBody>
      </p:sp>
      <p:sp>
        <p:nvSpPr>
          <p:cNvPr id="31" name="Text Placeholder 17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6395912" y="4539212"/>
            <a:ext cx="2971800" cy="117472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333"/>
              </a:lnSpc>
              <a:buNone/>
              <a:defRPr sz="733">
                <a:solidFill>
                  <a:schemeClr val="bg1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 STYLES</a:t>
            </a:r>
          </a:p>
        </p:txBody>
      </p:sp>
      <p:sp>
        <p:nvSpPr>
          <p:cNvPr id="32" name="Content Placeholder 20"/>
          <p:cNvSpPr>
            <a:spLocks noGrp="1"/>
          </p:cNvSpPr>
          <p:nvPr userDrawn="1">
            <p:ph sz="quarter" idx="26" hasCustomPrompt="1"/>
          </p:nvPr>
        </p:nvSpPr>
        <p:spPr>
          <a:xfrm>
            <a:off x="6395912" y="4336951"/>
            <a:ext cx="2971800" cy="146051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800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CLICK TO EDIT CONTENT HEADING</a:t>
            </a:r>
          </a:p>
        </p:txBody>
      </p:sp>
      <p:sp>
        <p:nvSpPr>
          <p:cNvPr id="33" name="Title 15"/>
          <p:cNvSpPr>
            <a:spLocks noGrp="1"/>
          </p:cNvSpPr>
          <p:nvPr userDrawn="1">
            <p:ph type="title" hasCustomPrompt="1"/>
          </p:nvPr>
        </p:nvSpPr>
        <p:spPr>
          <a:xfrm>
            <a:off x="1143001" y="696430"/>
            <a:ext cx="7912100" cy="535812"/>
          </a:xfrm>
        </p:spPr>
        <p:txBody>
          <a:bodyPr lIns="0" tIns="0" rIns="0" bIns="0">
            <a:noAutofit/>
          </a:bodyPr>
          <a:lstStyle>
            <a:lvl1pPr algn="l">
              <a:defRPr sz="2933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6576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/>
      <p:bldP spid="2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tablet-white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4197436" y="2840584"/>
            <a:ext cx="1334496" cy="188381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7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6753212" y="3176611"/>
            <a:ext cx="2200289" cy="117472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333"/>
              </a:lnSpc>
              <a:buNone/>
              <a:defRPr sz="733">
                <a:solidFill>
                  <a:schemeClr val="bg1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 STYLES</a:t>
            </a:r>
          </a:p>
        </p:txBody>
      </p:sp>
      <p:sp>
        <p:nvSpPr>
          <p:cNvPr id="8" name="Content Placeholder 20"/>
          <p:cNvSpPr>
            <a:spLocks noGrp="1"/>
          </p:cNvSpPr>
          <p:nvPr>
            <p:ph sz="quarter" idx="20" hasCustomPrompt="1"/>
          </p:nvPr>
        </p:nvSpPr>
        <p:spPr>
          <a:xfrm>
            <a:off x="6753212" y="2982816"/>
            <a:ext cx="2200289" cy="146051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800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CLICK TO EDIT CONTENT HEADING</a:t>
            </a:r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1143001" y="1245687"/>
            <a:ext cx="4776747" cy="248083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67"/>
              </a:lnSpc>
              <a:buNone/>
              <a:defRPr sz="1067" b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WRITE YOUR RELEVANT TEXT HERE</a:t>
            </a:r>
          </a:p>
        </p:txBody>
      </p:sp>
      <p:grpSp>
        <p:nvGrpSpPr>
          <p:cNvPr id="12" name="Group 625"/>
          <p:cNvGrpSpPr/>
          <p:nvPr/>
        </p:nvGrpSpPr>
        <p:grpSpPr>
          <a:xfrm>
            <a:off x="6110248" y="2979717"/>
            <a:ext cx="337120" cy="314367"/>
            <a:chOff x="0" y="0"/>
            <a:chExt cx="750941" cy="700256"/>
          </a:xfrm>
        </p:grpSpPr>
        <p:sp>
          <p:nvSpPr>
            <p:cNvPr id="25" name="Shape 622"/>
            <p:cNvSpPr/>
            <p:nvPr/>
          </p:nvSpPr>
          <p:spPr>
            <a:xfrm>
              <a:off x="0" y="0"/>
              <a:ext cx="80299" cy="700257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267">
                  <a:solidFill>
                    <a:srgbClr val="FFFFFF"/>
                  </a:solidFill>
                </a:rPr>
                <a:t>       </a:t>
              </a:r>
            </a:p>
          </p:txBody>
        </p:sp>
        <p:sp>
          <p:nvSpPr>
            <p:cNvPr id="26" name="Shape 623"/>
            <p:cNvSpPr/>
            <p:nvPr/>
          </p:nvSpPr>
          <p:spPr>
            <a:xfrm>
              <a:off x="63025" y="0"/>
              <a:ext cx="687917" cy="70025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  <p:sp>
          <p:nvSpPr>
            <p:cNvPr id="27" name="Shape 624"/>
            <p:cNvSpPr/>
            <p:nvPr/>
          </p:nvSpPr>
          <p:spPr>
            <a:xfrm>
              <a:off x="315139" y="246796"/>
              <a:ext cx="183688" cy="206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4049" y="14400"/>
                  </a:moveTo>
                  <a:lnTo>
                    <a:pt x="1079" y="14400"/>
                  </a:lnTo>
                  <a:cubicBezTo>
                    <a:pt x="333" y="14400"/>
                    <a:pt x="0" y="14938"/>
                    <a:pt x="0" y="15599"/>
                  </a:cubicBezTo>
                  <a:lnTo>
                    <a:pt x="0" y="21600"/>
                  </a:lnTo>
                  <a:lnTo>
                    <a:pt x="5400" y="21600"/>
                  </a:lnTo>
                  <a:lnTo>
                    <a:pt x="5400" y="15599"/>
                  </a:lnTo>
                  <a:cubicBezTo>
                    <a:pt x="5400" y="14938"/>
                    <a:pt x="4796" y="14400"/>
                    <a:pt x="4049" y="14400"/>
                  </a:cubicBezTo>
                  <a:close/>
                  <a:moveTo>
                    <a:pt x="12150" y="7200"/>
                  </a:moveTo>
                  <a:lnTo>
                    <a:pt x="9180" y="7200"/>
                  </a:lnTo>
                  <a:cubicBezTo>
                    <a:pt x="8434" y="7200"/>
                    <a:pt x="8099" y="7738"/>
                    <a:pt x="8099" y="8401"/>
                  </a:cubicBezTo>
                  <a:lnTo>
                    <a:pt x="8099" y="21600"/>
                  </a:lnTo>
                  <a:lnTo>
                    <a:pt x="13499" y="21600"/>
                  </a:lnTo>
                  <a:lnTo>
                    <a:pt x="13499" y="8401"/>
                  </a:lnTo>
                  <a:cubicBezTo>
                    <a:pt x="13499" y="7738"/>
                    <a:pt x="12895" y="7200"/>
                    <a:pt x="12150" y="7200"/>
                  </a:cubicBezTo>
                  <a:close/>
                  <a:moveTo>
                    <a:pt x="20251" y="0"/>
                  </a:moveTo>
                  <a:lnTo>
                    <a:pt x="17281" y="0"/>
                  </a:lnTo>
                  <a:cubicBezTo>
                    <a:pt x="16534" y="0"/>
                    <a:pt x="16200" y="538"/>
                    <a:pt x="16200" y="1201"/>
                  </a:cubicBezTo>
                  <a:lnTo>
                    <a:pt x="16200" y="21600"/>
                  </a:lnTo>
                  <a:lnTo>
                    <a:pt x="21600" y="21600"/>
                  </a:lnTo>
                  <a:lnTo>
                    <a:pt x="21600" y="1201"/>
                  </a:lnTo>
                  <a:cubicBezTo>
                    <a:pt x="21600" y="538"/>
                    <a:pt x="20995" y="0"/>
                    <a:pt x="2025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</p:grpSp>
      <p:grpSp>
        <p:nvGrpSpPr>
          <p:cNvPr id="13" name="Group 629"/>
          <p:cNvGrpSpPr/>
          <p:nvPr/>
        </p:nvGrpSpPr>
        <p:grpSpPr>
          <a:xfrm>
            <a:off x="6110248" y="3656363"/>
            <a:ext cx="337120" cy="314367"/>
            <a:chOff x="0" y="0"/>
            <a:chExt cx="750941" cy="700256"/>
          </a:xfrm>
        </p:grpSpPr>
        <p:sp>
          <p:nvSpPr>
            <p:cNvPr id="20" name="Shape 626"/>
            <p:cNvSpPr/>
            <p:nvPr/>
          </p:nvSpPr>
          <p:spPr>
            <a:xfrm>
              <a:off x="0" y="0"/>
              <a:ext cx="80299" cy="700257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267">
                  <a:solidFill>
                    <a:srgbClr val="FFFFFF"/>
                  </a:solidFill>
                </a:rPr>
                <a:t>       </a:t>
              </a:r>
            </a:p>
          </p:txBody>
        </p:sp>
        <p:sp>
          <p:nvSpPr>
            <p:cNvPr id="22" name="Shape 627"/>
            <p:cNvSpPr/>
            <p:nvPr/>
          </p:nvSpPr>
          <p:spPr>
            <a:xfrm>
              <a:off x="63025" y="0"/>
              <a:ext cx="687917" cy="70025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  <p:sp>
          <p:nvSpPr>
            <p:cNvPr id="24" name="Shape 628"/>
            <p:cNvSpPr/>
            <p:nvPr/>
          </p:nvSpPr>
          <p:spPr>
            <a:xfrm>
              <a:off x="325053" y="219045"/>
              <a:ext cx="163861" cy="262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1" y="10476"/>
                  </a:moveTo>
                  <a:cubicBezTo>
                    <a:pt x="7579" y="10476"/>
                    <a:pt x="4968" y="8844"/>
                    <a:pt x="4968" y="6831"/>
                  </a:cubicBezTo>
                  <a:cubicBezTo>
                    <a:pt x="4968" y="4818"/>
                    <a:pt x="7579" y="3186"/>
                    <a:pt x="10801" y="3186"/>
                  </a:cubicBezTo>
                  <a:cubicBezTo>
                    <a:pt x="14021" y="3186"/>
                    <a:pt x="16632" y="4818"/>
                    <a:pt x="16632" y="6831"/>
                  </a:cubicBezTo>
                  <a:cubicBezTo>
                    <a:pt x="16632" y="8844"/>
                    <a:pt x="14021" y="10476"/>
                    <a:pt x="10801" y="10476"/>
                  </a:cubicBezTo>
                  <a:close/>
                  <a:moveTo>
                    <a:pt x="10801" y="0"/>
                  </a:moveTo>
                  <a:cubicBezTo>
                    <a:pt x="4835" y="0"/>
                    <a:pt x="0" y="3022"/>
                    <a:pt x="0" y="6749"/>
                  </a:cubicBezTo>
                  <a:cubicBezTo>
                    <a:pt x="0" y="13195"/>
                    <a:pt x="10801" y="21600"/>
                    <a:pt x="10801" y="21600"/>
                  </a:cubicBezTo>
                  <a:cubicBezTo>
                    <a:pt x="10801" y="21600"/>
                    <a:pt x="21600" y="13195"/>
                    <a:pt x="21600" y="6749"/>
                  </a:cubicBezTo>
                  <a:cubicBezTo>
                    <a:pt x="21600" y="3022"/>
                    <a:pt x="16765" y="0"/>
                    <a:pt x="1080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</p:grpSp>
      <p:grpSp>
        <p:nvGrpSpPr>
          <p:cNvPr id="14" name="Group 633"/>
          <p:cNvGrpSpPr/>
          <p:nvPr/>
        </p:nvGrpSpPr>
        <p:grpSpPr>
          <a:xfrm>
            <a:off x="6110248" y="4333010"/>
            <a:ext cx="337120" cy="314367"/>
            <a:chOff x="0" y="0"/>
            <a:chExt cx="750941" cy="700256"/>
          </a:xfrm>
        </p:grpSpPr>
        <p:sp>
          <p:nvSpPr>
            <p:cNvPr id="15" name="Shape 630"/>
            <p:cNvSpPr/>
            <p:nvPr/>
          </p:nvSpPr>
          <p:spPr>
            <a:xfrm>
              <a:off x="0" y="0"/>
              <a:ext cx="80299" cy="700257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267">
                  <a:solidFill>
                    <a:srgbClr val="FFFFFF"/>
                  </a:solidFill>
                </a:rPr>
                <a:t>       </a:t>
              </a:r>
            </a:p>
          </p:txBody>
        </p:sp>
        <p:sp>
          <p:nvSpPr>
            <p:cNvPr id="17" name="Shape 631"/>
            <p:cNvSpPr/>
            <p:nvPr/>
          </p:nvSpPr>
          <p:spPr>
            <a:xfrm>
              <a:off x="63025" y="0"/>
              <a:ext cx="687917" cy="70025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  <p:sp>
          <p:nvSpPr>
            <p:cNvPr id="19" name="Shape 632"/>
            <p:cNvSpPr/>
            <p:nvPr/>
          </p:nvSpPr>
          <p:spPr>
            <a:xfrm>
              <a:off x="277814" y="246796"/>
              <a:ext cx="258339" cy="206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143" y="10800"/>
                  </a:moveTo>
                  <a:cubicBezTo>
                    <a:pt x="17065" y="10800"/>
                    <a:pt x="16800" y="11898"/>
                    <a:pt x="16709" y="12419"/>
                  </a:cubicBezTo>
                  <a:cubicBezTo>
                    <a:pt x="16115" y="15817"/>
                    <a:pt x="13696" y="18359"/>
                    <a:pt x="10800" y="18359"/>
                  </a:cubicBezTo>
                  <a:cubicBezTo>
                    <a:pt x="9130" y="18359"/>
                    <a:pt x="7618" y="17514"/>
                    <a:pt x="6524" y="16146"/>
                  </a:cubicBezTo>
                  <a:cubicBezTo>
                    <a:pt x="6018" y="15513"/>
                    <a:pt x="5198" y="15513"/>
                    <a:pt x="4691" y="16146"/>
                  </a:cubicBezTo>
                  <a:cubicBezTo>
                    <a:pt x="4185" y="16779"/>
                    <a:pt x="4185" y="17804"/>
                    <a:pt x="4691" y="18437"/>
                  </a:cubicBezTo>
                  <a:cubicBezTo>
                    <a:pt x="6255" y="20391"/>
                    <a:pt x="8415" y="21600"/>
                    <a:pt x="10800" y="21600"/>
                  </a:cubicBezTo>
                  <a:cubicBezTo>
                    <a:pt x="14669" y="21600"/>
                    <a:pt x="17943" y="18421"/>
                    <a:pt x="19043" y="14039"/>
                  </a:cubicBezTo>
                  <a:lnTo>
                    <a:pt x="21600" y="14039"/>
                  </a:lnTo>
                  <a:lnTo>
                    <a:pt x="21600" y="10800"/>
                  </a:lnTo>
                  <a:cubicBezTo>
                    <a:pt x="21600" y="10800"/>
                    <a:pt x="18143" y="10800"/>
                    <a:pt x="18143" y="10800"/>
                  </a:cubicBezTo>
                  <a:close/>
                  <a:moveTo>
                    <a:pt x="4891" y="9180"/>
                  </a:moveTo>
                  <a:cubicBezTo>
                    <a:pt x="5484" y="5783"/>
                    <a:pt x="7904" y="3240"/>
                    <a:pt x="10800" y="3240"/>
                  </a:cubicBezTo>
                  <a:cubicBezTo>
                    <a:pt x="12470" y="3240"/>
                    <a:pt x="13982" y="4086"/>
                    <a:pt x="15076" y="5454"/>
                  </a:cubicBezTo>
                  <a:cubicBezTo>
                    <a:pt x="15582" y="6086"/>
                    <a:pt x="16404" y="6086"/>
                    <a:pt x="16909" y="5454"/>
                  </a:cubicBezTo>
                  <a:cubicBezTo>
                    <a:pt x="17415" y="4821"/>
                    <a:pt x="17415" y="3796"/>
                    <a:pt x="16909" y="3163"/>
                  </a:cubicBezTo>
                  <a:cubicBezTo>
                    <a:pt x="15346" y="1209"/>
                    <a:pt x="13186" y="0"/>
                    <a:pt x="10800" y="0"/>
                  </a:cubicBezTo>
                  <a:cubicBezTo>
                    <a:pt x="6931" y="0"/>
                    <a:pt x="3658" y="3178"/>
                    <a:pt x="2557" y="7560"/>
                  </a:cubicBezTo>
                  <a:lnTo>
                    <a:pt x="0" y="7560"/>
                  </a:lnTo>
                  <a:lnTo>
                    <a:pt x="0" y="10800"/>
                  </a:lnTo>
                  <a:lnTo>
                    <a:pt x="3457" y="10800"/>
                  </a:lnTo>
                  <a:cubicBezTo>
                    <a:pt x="4535" y="10800"/>
                    <a:pt x="4800" y="9702"/>
                    <a:pt x="4891" y="9180"/>
                  </a:cubicBezTo>
                  <a:close/>
                  <a:moveTo>
                    <a:pt x="7343" y="10800"/>
                  </a:moveTo>
                  <a:cubicBezTo>
                    <a:pt x="7343" y="13185"/>
                    <a:pt x="8891" y="15120"/>
                    <a:pt x="10800" y="15120"/>
                  </a:cubicBezTo>
                  <a:cubicBezTo>
                    <a:pt x="12709" y="15120"/>
                    <a:pt x="14255" y="13185"/>
                    <a:pt x="14255" y="10800"/>
                  </a:cubicBezTo>
                  <a:cubicBezTo>
                    <a:pt x="14255" y="8415"/>
                    <a:pt x="12709" y="6480"/>
                    <a:pt x="10800" y="6480"/>
                  </a:cubicBezTo>
                  <a:cubicBezTo>
                    <a:pt x="8891" y="6480"/>
                    <a:pt x="7343" y="8415"/>
                    <a:pt x="7343" y="108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</p:grpSp>
      <p:sp>
        <p:nvSpPr>
          <p:cNvPr id="28" name="Picture Placeholder 2"/>
          <p:cNvSpPr>
            <a:spLocks noGrp="1"/>
          </p:cNvSpPr>
          <p:nvPr userDrawn="1">
            <p:ph type="pic" sz="quarter" idx="22"/>
          </p:nvPr>
        </p:nvSpPr>
        <p:spPr>
          <a:xfrm>
            <a:off x="4309673" y="3040153"/>
            <a:ext cx="1095715" cy="1465859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endParaRPr lang="en-US" dirty="0"/>
          </a:p>
        </p:txBody>
      </p:sp>
      <p:sp>
        <p:nvSpPr>
          <p:cNvPr id="29" name="Text Placeholder 17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6753212" y="3852965"/>
            <a:ext cx="2200289" cy="117472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333"/>
              </a:lnSpc>
              <a:buNone/>
              <a:defRPr sz="733">
                <a:solidFill>
                  <a:schemeClr val="bg1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 STYLES</a:t>
            </a:r>
          </a:p>
        </p:txBody>
      </p:sp>
      <p:sp>
        <p:nvSpPr>
          <p:cNvPr id="30" name="Content Placeholder 20"/>
          <p:cNvSpPr>
            <a:spLocks noGrp="1"/>
          </p:cNvSpPr>
          <p:nvPr userDrawn="1">
            <p:ph sz="quarter" idx="24" hasCustomPrompt="1"/>
          </p:nvPr>
        </p:nvSpPr>
        <p:spPr>
          <a:xfrm>
            <a:off x="6753212" y="3659170"/>
            <a:ext cx="2200289" cy="146051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800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CLICK TO EDIT CONTENT HEADING</a:t>
            </a:r>
          </a:p>
        </p:txBody>
      </p:sp>
      <p:sp>
        <p:nvSpPr>
          <p:cNvPr id="31" name="Text Placeholder 17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6753212" y="4529904"/>
            <a:ext cx="2200289" cy="117472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333"/>
              </a:lnSpc>
              <a:buNone/>
              <a:defRPr sz="733">
                <a:solidFill>
                  <a:schemeClr val="bg1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 STYLES</a:t>
            </a:r>
          </a:p>
        </p:txBody>
      </p:sp>
      <p:sp>
        <p:nvSpPr>
          <p:cNvPr id="32" name="Content Placeholder 20"/>
          <p:cNvSpPr>
            <a:spLocks noGrp="1"/>
          </p:cNvSpPr>
          <p:nvPr userDrawn="1">
            <p:ph sz="quarter" idx="26" hasCustomPrompt="1"/>
          </p:nvPr>
        </p:nvSpPr>
        <p:spPr>
          <a:xfrm>
            <a:off x="6753212" y="4336109"/>
            <a:ext cx="2200289" cy="146051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800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CLICK TO EDIT CONTENT HEADING</a:t>
            </a:r>
          </a:p>
        </p:txBody>
      </p:sp>
      <p:sp>
        <p:nvSpPr>
          <p:cNvPr id="33" name="Title 15"/>
          <p:cNvSpPr>
            <a:spLocks noGrp="1"/>
          </p:cNvSpPr>
          <p:nvPr userDrawn="1">
            <p:ph type="title" hasCustomPrompt="1"/>
          </p:nvPr>
        </p:nvSpPr>
        <p:spPr>
          <a:xfrm>
            <a:off x="1143001" y="696430"/>
            <a:ext cx="4776747" cy="535812"/>
          </a:xfrm>
        </p:spPr>
        <p:txBody>
          <a:bodyPr lIns="0" tIns="0" rIns="0" bIns="0">
            <a:noAutofit/>
          </a:bodyPr>
          <a:lstStyle>
            <a:lvl1pPr algn="l">
              <a:defRPr sz="3200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4769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/>
      <p:bldP spid="29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macbook-pro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3342362" y="2949543"/>
            <a:ext cx="2855239" cy="162769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7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6403110" y="3223770"/>
            <a:ext cx="2685857" cy="1187365"/>
          </a:xfrm>
        </p:spPr>
        <p:txBody>
          <a:bodyPr lIns="0" tIns="0" rIns="0" bIns="0" anchor="t">
            <a:noAutofit/>
          </a:bodyPr>
          <a:lstStyle>
            <a:lvl1pPr marL="0" indent="0">
              <a:lnSpc>
                <a:spcPts val="1333"/>
              </a:lnSpc>
              <a:buNone/>
              <a:defRPr sz="667">
                <a:solidFill>
                  <a:schemeClr val="bg1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 STYLES</a:t>
            </a:r>
          </a:p>
        </p:txBody>
      </p:sp>
      <p:sp>
        <p:nvSpPr>
          <p:cNvPr id="8" name="Content Placeholder 20"/>
          <p:cNvSpPr>
            <a:spLocks noGrp="1"/>
          </p:cNvSpPr>
          <p:nvPr>
            <p:ph sz="quarter" idx="20" hasCustomPrompt="1"/>
          </p:nvPr>
        </p:nvSpPr>
        <p:spPr>
          <a:xfrm>
            <a:off x="6403110" y="2974941"/>
            <a:ext cx="2685857" cy="146051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867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CLICK TO EDIT CONTENT HEADING</a:t>
            </a:r>
          </a:p>
        </p:txBody>
      </p:sp>
      <p:sp>
        <p:nvSpPr>
          <p:cNvPr id="9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1143001" y="1245687"/>
            <a:ext cx="4903117" cy="248083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67"/>
              </a:lnSpc>
              <a:buNone/>
              <a:defRPr sz="1067" b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WRITE YOUR RELEVANT TEXT HERE</a:t>
            </a:r>
          </a:p>
        </p:txBody>
      </p:sp>
      <p:sp>
        <p:nvSpPr>
          <p:cNvPr id="28" name="Picture Placeholder 2"/>
          <p:cNvSpPr>
            <a:spLocks noGrp="1"/>
          </p:cNvSpPr>
          <p:nvPr userDrawn="1">
            <p:ph type="pic" sz="quarter" idx="22"/>
          </p:nvPr>
        </p:nvSpPr>
        <p:spPr>
          <a:xfrm>
            <a:off x="3798825" y="3074197"/>
            <a:ext cx="1960163" cy="1228416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endParaRPr lang="en-US" dirty="0"/>
          </a:p>
        </p:txBody>
      </p:sp>
      <p:sp>
        <p:nvSpPr>
          <p:cNvPr id="33" name="Title 15"/>
          <p:cNvSpPr>
            <a:spLocks noGrp="1"/>
          </p:cNvSpPr>
          <p:nvPr userDrawn="1">
            <p:ph type="title" hasCustomPrompt="1"/>
          </p:nvPr>
        </p:nvSpPr>
        <p:spPr>
          <a:xfrm>
            <a:off x="1143001" y="696430"/>
            <a:ext cx="4903117" cy="535812"/>
          </a:xfrm>
        </p:spPr>
        <p:txBody>
          <a:bodyPr lIns="0" tIns="0" rIns="0" bIns="0">
            <a:noAutofit/>
          </a:bodyPr>
          <a:lstStyle>
            <a:lvl1pPr algn="l">
              <a:defRPr sz="3200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0677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/>
      <p:bldP spid="33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9EDAF-5199-410A-BE0E-735AC9CDC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D56F39-ECCE-4D81-87B9-C1CC174CD0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6F0F60-80C8-4628-94A5-36D5ECF6E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59F70-0F8C-4E8A-84C8-DDE2CAE72901}" type="datetimeFigureOut">
              <a:rPr lang="en-US" smtClean="0"/>
              <a:t>2/29/24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94EF9C-9067-4B50-9B39-9FAFFC814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AFC1EB-0207-47C0-81DE-93CFDAD9B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4F55D-8F24-4FDA-8269-B8083D5FB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7780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c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759193" y="2808841"/>
            <a:ext cx="2589295" cy="2067960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7" name="Text Placeholder 17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5801981" y="3233329"/>
            <a:ext cx="1190979" cy="109927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333"/>
              </a:lnSpc>
              <a:buNone/>
              <a:defRPr sz="667">
                <a:solidFill>
                  <a:schemeClr val="bg1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8" name="Content Placeholder 20"/>
          <p:cNvSpPr>
            <a:spLocks noGrp="1"/>
          </p:cNvSpPr>
          <p:nvPr userDrawn="1">
            <p:ph sz="quarter" idx="20" hasCustomPrompt="1"/>
          </p:nvPr>
        </p:nvSpPr>
        <p:spPr>
          <a:xfrm>
            <a:off x="5801982" y="2833376"/>
            <a:ext cx="2685857" cy="146051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867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CLICK TO EDIT CONTENT HEADING</a:t>
            </a:r>
          </a:p>
        </p:txBody>
      </p:sp>
      <p:sp>
        <p:nvSpPr>
          <p:cNvPr id="9" name="Text Placeholder 17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1143001" y="1245687"/>
            <a:ext cx="4413499" cy="248083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67"/>
              </a:lnSpc>
              <a:buNone/>
              <a:defRPr sz="1067" b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WRITE YOUR RELEVANT TEXT HERE</a:t>
            </a:r>
          </a:p>
        </p:txBody>
      </p:sp>
      <p:sp>
        <p:nvSpPr>
          <p:cNvPr id="28" name="Picture Placeholder 2"/>
          <p:cNvSpPr>
            <a:spLocks noGrp="1"/>
          </p:cNvSpPr>
          <p:nvPr userDrawn="1">
            <p:ph type="pic" sz="quarter" idx="22"/>
          </p:nvPr>
        </p:nvSpPr>
        <p:spPr>
          <a:xfrm>
            <a:off x="2895949" y="2927351"/>
            <a:ext cx="2315780" cy="1314448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endParaRPr lang="en-US" dirty="0"/>
          </a:p>
        </p:txBody>
      </p:sp>
      <p:sp>
        <p:nvSpPr>
          <p:cNvPr id="33" name="Title 15"/>
          <p:cNvSpPr>
            <a:spLocks noGrp="1"/>
          </p:cNvSpPr>
          <p:nvPr userDrawn="1">
            <p:ph type="title" hasCustomPrompt="1"/>
          </p:nvPr>
        </p:nvSpPr>
        <p:spPr>
          <a:xfrm>
            <a:off x="1143001" y="696430"/>
            <a:ext cx="6726324" cy="535812"/>
          </a:xfrm>
        </p:spPr>
        <p:txBody>
          <a:bodyPr lIns="0" tIns="0" rIns="0" bIns="0">
            <a:noAutofit/>
          </a:bodyPr>
          <a:lstStyle>
            <a:lvl1pPr algn="l">
              <a:defRPr sz="3200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20" name="Shape 672"/>
          <p:cNvSpPr/>
          <p:nvPr userDrawn="1"/>
        </p:nvSpPr>
        <p:spPr>
          <a:xfrm>
            <a:off x="7141112" y="4361737"/>
            <a:ext cx="2157984" cy="609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4267"/>
          </a:p>
        </p:txBody>
      </p:sp>
      <p:sp>
        <p:nvSpPr>
          <p:cNvPr id="21" name="Shape 674"/>
          <p:cNvSpPr/>
          <p:nvPr userDrawn="1"/>
        </p:nvSpPr>
        <p:spPr>
          <a:xfrm>
            <a:off x="7141112" y="4004603"/>
            <a:ext cx="2157984" cy="609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4267"/>
          </a:p>
        </p:txBody>
      </p:sp>
      <p:sp>
        <p:nvSpPr>
          <p:cNvPr id="22" name="Shape 676"/>
          <p:cNvSpPr/>
          <p:nvPr userDrawn="1"/>
        </p:nvSpPr>
        <p:spPr>
          <a:xfrm>
            <a:off x="7141112" y="3626125"/>
            <a:ext cx="2157984" cy="609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4267"/>
          </a:p>
        </p:txBody>
      </p:sp>
      <p:sp>
        <p:nvSpPr>
          <p:cNvPr id="23" name="Shape 678"/>
          <p:cNvSpPr/>
          <p:nvPr userDrawn="1"/>
        </p:nvSpPr>
        <p:spPr>
          <a:xfrm>
            <a:off x="7141112" y="3269228"/>
            <a:ext cx="2157984" cy="6096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4267"/>
          </a:p>
        </p:txBody>
      </p:sp>
      <p:sp>
        <p:nvSpPr>
          <p:cNvPr id="24" name="Shape 681"/>
          <p:cNvSpPr/>
          <p:nvPr userDrawn="1"/>
        </p:nvSpPr>
        <p:spPr>
          <a:xfrm>
            <a:off x="7136047" y="3269228"/>
            <a:ext cx="1437147" cy="6096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4267"/>
          </a:p>
        </p:txBody>
      </p:sp>
      <p:sp>
        <p:nvSpPr>
          <p:cNvPr id="25" name="Shape 682"/>
          <p:cNvSpPr/>
          <p:nvPr userDrawn="1"/>
        </p:nvSpPr>
        <p:spPr>
          <a:xfrm>
            <a:off x="7136047" y="3626125"/>
            <a:ext cx="898216" cy="6096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4267"/>
          </a:p>
        </p:txBody>
      </p:sp>
      <p:sp>
        <p:nvSpPr>
          <p:cNvPr id="26" name="Shape 683"/>
          <p:cNvSpPr/>
          <p:nvPr userDrawn="1"/>
        </p:nvSpPr>
        <p:spPr>
          <a:xfrm>
            <a:off x="7136047" y="4004603"/>
            <a:ext cx="1706880" cy="6096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4267"/>
          </a:p>
        </p:txBody>
      </p:sp>
      <p:sp>
        <p:nvSpPr>
          <p:cNvPr id="27" name="Shape 684"/>
          <p:cNvSpPr/>
          <p:nvPr userDrawn="1"/>
        </p:nvSpPr>
        <p:spPr>
          <a:xfrm>
            <a:off x="7136047" y="4361737"/>
            <a:ext cx="1257503" cy="6096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4267"/>
          </a:p>
        </p:txBody>
      </p:sp>
      <p:sp>
        <p:nvSpPr>
          <p:cNvPr id="32" name="Text Placeholder 17"/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5801981" y="3589126"/>
            <a:ext cx="1190979" cy="109927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333"/>
              </a:lnSpc>
              <a:buNone/>
              <a:defRPr sz="667">
                <a:solidFill>
                  <a:schemeClr val="bg1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4" name="Text Placeholder 17"/>
          <p:cNvSpPr>
            <a:spLocks noGrp="1"/>
          </p:cNvSpPr>
          <p:nvPr userDrawn="1">
            <p:ph type="body" sz="quarter" idx="24" hasCustomPrompt="1"/>
          </p:nvPr>
        </p:nvSpPr>
        <p:spPr>
          <a:xfrm>
            <a:off x="5801981" y="3967603"/>
            <a:ext cx="1190979" cy="109927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333"/>
              </a:lnSpc>
              <a:buNone/>
              <a:defRPr sz="667">
                <a:solidFill>
                  <a:schemeClr val="bg1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6" name="Text Placeholder 17"/>
          <p:cNvSpPr>
            <a:spLocks noGrp="1"/>
          </p:cNvSpPr>
          <p:nvPr userDrawn="1">
            <p:ph type="body" sz="quarter" idx="25" hasCustomPrompt="1"/>
          </p:nvPr>
        </p:nvSpPr>
        <p:spPr>
          <a:xfrm>
            <a:off x="5801981" y="4329147"/>
            <a:ext cx="1190979" cy="109927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333"/>
              </a:lnSpc>
              <a:buNone/>
              <a:defRPr sz="667">
                <a:solidFill>
                  <a:schemeClr val="bg1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37" name="Text Placeholder 17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8347389" y="3109438"/>
            <a:ext cx="268728" cy="109927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333"/>
              </a:lnSpc>
              <a:buNone/>
              <a:defRPr sz="733">
                <a:solidFill>
                  <a:schemeClr val="bg1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</a:t>
            </a:r>
          </a:p>
        </p:txBody>
      </p:sp>
      <p:sp>
        <p:nvSpPr>
          <p:cNvPr id="38" name="Text Placeholder 17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7815512" y="3474967"/>
            <a:ext cx="268728" cy="109927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333"/>
              </a:lnSpc>
              <a:buNone/>
              <a:defRPr sz="733">
                <a:solidFill>
                  <a:schemeClr val="bg1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</a:t>
            </a:r>
          </a:p>
        </p:txBody>
      </p:sp>
      <p:sp>
        <p:nvSpPr>
          <p:cNvPr id="39" name="Text Placeholder 17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8619257" y="3840743"/>
            <a:ext cx="268728" cy="109927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333"/>
              </a:lnSpc>
              <a:buNone/>
              <a:defRPr sz="733">
                <a:solidFill>
                  <a:schemeClr val="bg1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</a:t>
            </a:r>
          </a:p>
        </p:txBody>
      </p:sp>
      <p:sp>
        <p:nvSpPr>
          <p:cNvPr id="40" name="Text Placeholder 17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8167745" y="4202287"/>
            <a:ext cx="268728" cy="109927"/>
          </a:xfrm>
        </p:spPr>
        <p:txBody>
          <a:bodyPr lIns="0" tIns="0" rIns="0" bIns="0" anchor="ctr">
            <a:noAutofit/>
          </a:bodyPr>
          <a:lstStyle>
            <a:lvl1pPr marL="0" indent="0">
              <a:lnSpc>
                <a:spcPts val="1333"/>
              </a:lnSpc>
              <a:buNone/>
              <a:defRPr sz="733">
                <a:solidFill>
                  <a:schemeClr val="bg1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</a:t>
            </a:r>
          </a:p>
        </p:txBody>
      </p:sp>
    </p:spTree>
    <p:extLst>
      <p:ext uri="{BB962C8B-B14F-4D97-AF65-F5344CB8AC3E}">
        <p14:creationId xmlns:p14="http://schemas.microsoft.com/office/powerpoint/2010/main" val="374335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5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9000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9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/>
      <p:bldP spid="33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3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1143001" y="696430"/>
            <a:ext cx="5562599" cy="535812"/>
          </a:xfrm>
        </p:spPr>
        <p:txBody>
          <a:bodyPr lIns="0" tIns="0" rIns="0" bIns="0">
            <a:noAutofit/>
          </a:bodyPr>
          <a:lstStyle>
            <a:lvl1pPr algn="l">
              <a:defRPr sz="3200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6634377" y="3568700"/>
            <a:ext cx="2347063" cy="1320801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067"/>
              </a:lnSpc>
              <a:buNone/>
              <a:defRPr sz="733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 STYLES LOREM IPSUM DOLOR SIT AMET ALEH PUE H OM ALAH HAI MEUTUWAH KA ABEH CARA MITA PENG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sz="quarter" idx="16" hasCustomPrompt="1"/>
          </p:nvPr>
        </p:nvSpPr>
        <p:spPr>
          <a:xfrm>
            <a:off x="6645340" y="2636621"/>
            <a:ext cx="2183597" cy="13441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sz="800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CLICK TO EDIT CONTENT HEADING</a:t>
            </a:r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1142999" y="1174567"/>
            <a:ext cx="5562599" cy="248083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67"/>
              </a:lnSpc>
              <a:buNone/>
              <a:defRPr sz="1067" b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WRITE YOUR RELEVANT TEXT HERE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3373532" y="2636620"/>
            <a:ext cx="2753301" cy="2252880"/>
            <a:chOff x="6475156" y="5535757"/>
            <a:chExt cx="5663134" cy="4549775"/>
          </a:xfrm>
        </p:grpSpPr>
        <p:sp>
          <p:nvSpPr>
            <p:cNvPr id="6" name="Shape 486"/>
            <p:cNvSpPr/>
            <p:nvPr userDrawn="1"/>
          </p:nvSpPr>
          <p:spPr>
            <a:xfrm>
              <a:off x="6475156" y="5535757"/>
              <a:ext cx="5663134" cy="447054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  <p:sp>
          <p:nvSpPr>
            <p:cNvPr id="7" name="Shape 487"/>
            <p:cNvSpPr/>
            <p:nvPr userDrawn="1"/>
          </p:nvSpPr>
          <p:spPr>
            <a:xfrm rot="5400000">
              <a:off x="9264480" y="7213164"/>
              <a:ext cx="84486" cy="566025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</p:grpSp>
      <p:sp>
        <p:nvSpPr>
          <p:cNvPr id="9" name="Shape 482"/>
          <p:cNvSpPr/>
          <p:nvPr userDrawn="1"/>
        </p:nvSpPr>
        <p:spPr>
          <a:xfrm>
            <a:off x="6645340" y="2916497"/>
            <a:ext cx="2194560" cy="48768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flat">
            <a:noFill/>
            <a:miter lim="400000"/>
          </a:ln>
          <a:effectLst/>
        </p:spPr>
        <p:txBody>
          <a:bodyPr wrap="square" lIns="67733" tIns="67733" rIns="67733" bIns="67733" numCol="1" anchor="ctr"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4267"/>
          </a:p>
        </p:txBody>
      </p:sp>
      <p:sp>
        <p:nvSpPr>
          <p:cNvPr id="10" name="Shape 484"/>
          <p:cNvSpPr/>
          <p:nvPr userDrawn="1"/>
        </p:nvSpPr>
        <p:spPr>
          <a:xfrm>
            <a:off x="6645340" y="2916497"/>
            <a:ext cx="1524021" cy="48768"/>
          </a:xfrm>
          <a:prstGeom prst="rect">
            <a:avLst/>
          </a:prstGeom>
          <a:solidFill>
            <a:schemeClr val="accent1"/>
          </a:solidFill>
          <a:ln w="12700" cap="flat">
            <a:noFill/>
            <a:miter lim="400000"/>
          </a:ln>
          <a:effectLst/>
        </p:spPr>
        <p:txBody>
          <a:bodyPr wrap="square" lIns="67733" tIns="67733" rIns="67733" bIns="67733" numCol="1" anchor="ctr"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4267"/>
          </a:p>
        </p:txBody>
      </p:sp>
      <p:sp>
        <p:nvSpPr>
          <p:cNvPr id="12" name="Text Placeholder 17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7961826" y="3120149"/>
            <a:ext cx="386183" cy="86904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ts val="1333"/>
              </a:lnSpc>
              <a:buNone/>
              <a:defRPr sz="733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</a:t>
            </a:r>
          </a:p>
        </p:txBody>
      </p:sp>
      <p:sp>
        <p:nvSpPr>
          <p:cNvPr id="5" name="Picture Placeholder 4"/>
          <p:cNvSpPr>
            <a:spLocks noGrp="1"/>
          </p:cNvSpPr>
          <p:nvPr userDrawn="1">
            <p:ph type="pic" sz="quarter" idx="20"/>
          </p:nvPr>
        </p:nvSpPr>
        <p:spPr>
          <a:xfrm>
            <a:off x="3830657" y="3090924"/>
            <a:ext cx="1839051" cy="130548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4406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9" grpId="0" animBg="1"/>
      <p:bldP spid="10" grpId="0" animBg="1"/>
      <p:bldP spid="1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/>
          <p:cNvGrpSpPr/>
          <p:nvPr userDrawn="1"/>
        </p:nvGrpSpPr>
        <p:grpSpPr>
          <a:xfrm>
            <a:off x="3641337" y="4403417"/>
            <a:ext cx="4946848" cy="737187"/>
            <a:chOff x="2731003" y="3302563"/>
            <a:chExt cx="3710136" cy="552890"/>
          </a:xfrm>
        </p:grpSpPr>
        <p:cxnSp>
          <p:nvCxnSpPr>
            <p:cNvPr id="45" name="Straight Connector 44"/>
            <p:cNvCxnSpPr/>
            <p:nvPr userDrawn="1"/>
          </p:nvCxnSpPr>
          <p:spPr>
            <a:xfrm>
              <a:off x="2736056" y="3307556"/>
              <a:ext cx="1092930" cy="1648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 userDrawn="1"/>
          </p:nvCxnSpPr>
          <p:spPr>
            <a:xfrm>
              <a:off x="2733675" y="3576638"/>
              <a:ext cx="1095075" cy="3167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 userDrawn="1"/>
          </p:nvCxnSpPr>
          <p:spPr>
            <a:xfrm>
              <a:off x="2731003" y="3854759"/>
              <a:ext cx="1097722" cy="694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 userDrawn="1"/>
          </p:nvCxnSpPr>
          <p:spPr>
            <a:xfrm flipH="1">
              <a:off x="5343156" y="3302563"/>
              <a:ext cx="1092930" cy="1648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 userDrawn="1"/>
          </p:nvCxnSpPr>
          <p:spPr>
            <a:xfrm flipH="1">
              <a:off x="5343392" y="3574026"/>
              <a:ext cx="1095075" cy="3167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 userDrawn="1"/>
          </p:nvCxnSpPr>
          <p:spPr>
            <a:xfrm flipH="1">
              <a:off x="5343417" y="3849766"/>
              <a:ext cx="1097722" cy="694"/>
            </a:xfrm>
            <a:prstGeom prst="line">
              <a:avLst/>
            </a:prstGeom>
            <a:ln w="190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itle 15"/>
          <p:cNvSpPr>
            <a:spLocks noGrp="1"/>
          </p:cNvSpPr>
          <p:nvPr userDrawn="1">
            <p:ph type="title" hasCustomPrompt="1"/>
          </p:nvPr>
        </p:nvSpPr>
        <p:spPr>
          <a:xfrm>
            <a:off x="1143001" y="696430"/>
            <a:ext cx="6324599" cy="535812"/>
          </a:xfrm>
        </p:spPr>
        <p:txBody>
          <a:bodyPr lIns="0" tIns="0" rIns="0" bIns="0">
            <a:noAutofit/>
          </a:bodyPr>
          <a:lstStyle>
            <a:lvl1pPr algn="l">
              <a:defRPr sz="3200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23" name="Text Placeholder 17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1142999" y="1174567"/>
            <a:ext cx="6324599" cy="248083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67"/>
              </a:lnSpc>
              <a:buNone/>
              <a:defRPr sz="1067" b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WRITE YOUR RELEVANT TEXT HERE</a:t>
            </a:r>
          </a:p>
        </p:txBody>
      </p:sp>
      <p:sp>
        <p:nvSpPr>
          <p:cNvPr id="6" name="Shape 486"/>
          <p:cNvSpPr/>
          <p:nvPr userDrawn="1"/>
        </p:nvSpPr>
        <p:spPr>
          <a:xfrm>
            <a:off x="3962191" y="3050667"/>
            <a:ext cx="1139213" cy="866444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flat">
            <a:noFill/>
            <a:miter lim="400000"/>
          </a:ln>
          <a:effectLst/>
        </p:spPr>
        <p:txBody>
          <a:bodyPr wrap="square" lIns="67733" tIns="67733" rIns="67733" bIns="67733" numCol="1" anchor="ctr"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4267"/>
          </a:p>
        </p:txBody>
      </p:sp>
      <p:sp>
        <p:nvSpPr>
          <p:cNvPr id="12" name="Text Placeholder 17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3161711" y="4370588"/>
            <a:ext cx="386183" cy="86904"/>
          </a:xfrm>
          <a:noFill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ts val="1333"/>
              </a:lnSpc>
              <a:buNone/>
              <a:defRPr sz="733">
                <a:solidFill>
                  <a:schemeClr val="bg1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</a:t>
            </a:r>
          </a:p>
        </p:txBody>
      </p:sp>
      <p:sp>
        <p:nvSpPr>
          <p:cNvPr id="5" name="Picture Placeholder 4"/>
          <p:cNvSpPr>
            <a:spLocks noGrp="1"/>
          </p:cNvSpPr>
          <p:nvPr userDrawn="1">
            <p:ph type="pic" sz="quarter" idx="20"/>
          </p:nvPr>
        </p:nvSpPr>
        <p:spPr>
          <a:xfrm>
            <a:off x="4135940" y="3212387"/>
            <a:ext cx="797283" cy="53665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endParaRPr lang="en-US" dirty="0"/>
          </a:p>
        </p:txBody>
      </p:sp>
      <p:sp>
        <p:nvSpPr>
          <p:cNvPr id="30" name="Shape 486"/>
          <p:cNvSpPr/>
          <p:nvPr userDrawn="1"/>
        </p:nvSpPr>
        <p:spPr>
          <a:xfrm>
            <a:off x="7136218" y="3041759"/>
            <a:ext cx="1139209" cy="877909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 cap="flat">
            <a:noFill/>
            <a:miter lim="400000"/>
          </a:ln>
          <a:effectLst/>
        </p:spPr>
        <p:txBody>
          <a:bodyPr wrap="square" lIns="67733" tIns="67733" rIns="67733" bIns="67733" numCol="1" anchor="ctr"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4267"/>
          </a:p>
        </p:txBody>
      </p:sp>
      <p:sp>
        <p:nvSpPr>
          <p:cNvPr id="31" name="Picture Placeholder 4"/>
          <p:cNvSpPr>
            <a:spLocks noGrp="1"/>
          </p:cNvSpPr>
          <p:nvPr userDrawn="1">
            <p:ph type="pic" sz="quarter" idx="21"/>
          </p:nvPr>
        </p:nvSpPr>
        <p:spPr>
          <a:xfrm>
            <a:off x="7307180" y="3212387"/>
            <a:ext cx="797283" cy="536653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endParaRPr lang="en-US" dirty="0"/>
          </a:p>
        </p:txBody>
      </p:sp>
      <p:sp>
        <p:nvSpPr>
          <p:cNvPr id="32" name="Content Placeholder 20"/>
          <p:cNvSpPr>
            <a:spLocks noGrp="1"/>
          </p:cNvSpPr>
          <p:nvPr userDrawn="1">
            <p:ph sz="quarter" idx="22" hasCustomPrompt="1"/>
          </p:nvPr>
        </p:nvSpPr>
        <p:spPr>
          <a:xfrm>
            <a:off x="5130232" y="4690767"/>
            <a:ext cx="1948296" cy="183147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CLICK TO EDIT CONTENT HEADING</a:t>
            </a:r>
          </a:p>
        </p:txBody>
      </p:sp>
      <p:sp>
        <p:nvSpPr>
          <p:cNvPr id="33" name="Content Placeholder 20"/>
          <p:cNvSpPr>
            <a:spLocks noGrp="1"/>
          </p:cNvSpPr>
          <p:nvPr userDrawn="1">
            <p:ph sz="quarter" idx="23" hasCustomPrompt="1"/>
          </p:nvPr>
        </p:nvSpPr>
        <p:spPr>
          <a:xfrm>
            <a:off x="5130232" y="4326920"/>
            <a:ext cx="1948296" cy="183147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CLICK TO EDIT CONTENT HEADING</a:t>
            </a:r>
          </a:p>
        </p:txBody>
      </p:sp>
      <p:sp>
        <p:nvSpPr>
          <p:cNvPr id="34" name="Content Placeholder 20"/>
          <p:cNvSpPr>
            <a:spLocks noGrp="1"/>
          </p:cNvSpPr>
          <p:nvPr userDrawn="1">
            <p:ph sz="quarter" idx="24" hasCustomPrompt="1"/>
          </p:nvPr>
        </p:nvSpPr>
        <p:spPr>
          <a:xfrm>
            <a:off x="5130232" y="5047007"/>
            <a:ext cx="1948296" cy="183147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CLICK TO EDIT CONTENT HEADING</a:t>
            </a:r>
          </a:p>
        </p:txBody>
      </p:sp>
      <p:sp>
        <p:nvSpPr>
          <p:cNvPr id="35" name="Content Placeholder 20"/>
          <p:cNvSpPr>
            <a:spLocks noGrp="1"/>
          </p:cNvSpPr>
          <p:nvPr userDrawn="1">
            <p:ph sz="quarter" idx="25" hasCustomPrompt="1"/>
          </p:nvPr>
        </p:nvSpPr>
        <p:spPr>
          <a:xfrm>
            <a:off x="3161513" y="2665931"/>
            <a:ext cx="1948296" cy="183147"/>
          </a:xfr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buNone/>
              <a:defRPr sz="800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6" name="Content Placeholder 20"/>
          <p:cNvSpPr>
            <a:spLocks noGrp="1"/>
          </p:cNvSpPr>
          <p:nvPr userDrawn="1">
            <p:ph sz="quarter" idx="26" hasCustomPrompt="1"/>
          </p:nvPr>
        </p:nvSpPr>
        <p:spPr>
          <a:xfrm>
            <a:off x="7124208" y="2665931"/>
            <a:ext cx="1948296" cy="183147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800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7" name="Text Placeholder 17"/>
          <p:cNvSpPr>
            <a:spLocks noGrp="1"/>
          </p:cNvSpPr>
          <p:nvPr userDrawn="1">
            <p:ph type="body" sz="quarter" idx="27" hasCustomPrompt="1"/>
          </p:nvPr>
        </p:nvSpPr>
        <p:spPr>
          <a:xfrm>
            <a:off x="3161711" y="4721172"/>
            <a:ext cx="386183" cy="86904"/>
          </a:xfrm>
          <a:noFill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ts val="1333"/>
              </a:lnSpc>
              <a:buNone/>
              <a:defRPr sz="733">
                <a:solidFill>
                  <a:schemeClr val="bg1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</a:t>
            </a:r>
          </a:p>
        </p:txBody>
      </p:sp>
      <p:sp>
        <p:nvSpPr>
          <p:cNvPr id="38" name="Text Placeholder 17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3161711" y="5090675"/>
            <a:ext cx="386183" cy="86904"/>
          </a:xfrm>
          <a:noFill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ts val="1333"/>
              </a:lnSpc>
              <a:buNone/>
              <a:defRPr sz="733">
                <a:solidFill>
                  <a:schemeClr val="bg1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</a:t>
            </a:r>
          </a:p>
        </p:txBody>
      </p:sp>
      <p:sp>
        <p:nvSpPr>
          <p:cNvPr id="39" name="Text Placeholder 17"/>
          <p:cNvSpPr>
            <a:spLocks noGrp="1"/>
          </p:cNvSpPr>
          <p:nvPr userDrawn="1">
            <p:ph type="body" sz="quarter" idx="29" hasCustomPrompt="1"/>
          </p:nvPr>
        </p:nvSpPr>
        <p:spPr>
          <a:xfrm>
            <a:off x="8689679" y="4359965"/>
            <a:ext cx="386183" cy="86904"/>
          </a:xfrm>
          <a:noFill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ts val="1333"/>
              </a:lnSpc>
              <a:buNone/>
              <a:defRPr sz="733">
                <a:solidFill>
                  <a:schemeClr val="bg1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</a:t>
            </a:r>
          </a:p>
        </p:txBody>
      </p:sp>
      <p:sp>
        <p:nvSpPr>
          <p:cNvPr id="40" name="Text Placeholder 17"/>
          <p:cNvSpPr>
            <a:spLocks noGrp="1"/>
          </p:cNvSpPr>
          <p:nvPr userDrawn="1">
            <p:ph type="body" sz="quarter" idx="30" hasCustomPrompt="1"/>
          </p:nvPr>
        </p:nvSpPr>
        <p:spPr>
          <a:xfrm>
            <a:off x="8689679" y="4710549"/>
            <a:ext cx="386183" cy="86904"/>
          </a:xfrm>
          <a:noFill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ts val="1333"/>
              </a:lnSpc>
              <a:buNone/>
              <a:defRPr sz="733">
                <a:solidFill>
                  <a:schemeClr val="bg1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</a:t>
            </a:r>
          </a:p>
        </p:txBody>
      </p:sp>
      <p:sp>
        <p:nvSpPr>
          <p:cNvPr id="41" name="Text Placeholder 17"/>
          <p:cNvSpPr>
            <a:spLocks noGrp="1"/>
          </p:cNvSpPr>
          <p:nvPr userDrawn="1">
            <p:ph type="body" sz="quarter" idx="31" hasCustomPrompt="1"/>
          </p:nvPr>
        </p:nvSpPr>
        <p:spPr>
          <a:xfrm>
            <a:off x="8689679" y="5080052"/>
            <a:ext cx="386183" cy="86904"/>
          </a:xfrm>
          <a:noFill/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ts val="1333"/>
              </a:lnSpc>
              <a:buNone/>
              <a:defRPr sz="733">
                <a:solidFill>
                  <a:schemeClr val="bg1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</a:t>
            </a:r>
          </a:p>
        </p:txBody>
      </p:sp>
      <p:sp>
        <p:nvSpPr>
          <p:cNvPr id="44" name="Content Placeholder 20"/>
          <p:cNvSpPr>
            <a:spLocks noGrp="1"/>
          </p:cNvSpPr>
          <p:nvPr userDrawn="1">
            <p:ph sz="quarter" idx="32" hasCustomPrompt="1"/>
          </p:nvPr>
        </p:nvSpPr>
        <p:spPr>
          <a:xfrm>
            <a:off x="5470114" y="3280081"/>
            <a:ext cx="1283293" cy="47264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CLICK</a:t>
            </a: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3813175" y="4410075"/>
            <a:ext cx="1291752" cy="396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 userDrawn="1"/>
        </p:nvCxnSpPr>
        <p:spPr>
          <a:xfrm>
            <a:off x="4431260" y="4771665"/>
            <a:ext cx="66700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 userDrawn="1"/>
        </p:nvCxnSpPr>
        <p:spPr>
          <a:xfrm>
            <a:off x="4197809" y="5139679"/>
            <a:ext cx="90359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 userDrawn="1"/>
        </p:nvCxnSpPr>
        <p:spPr>
          <a:xfrm flipH="1">
            <a:off x="7124596" y="4403418"/>
            <a:ext cx="1291752" cy="396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 userDrawn="1"/>
        </p:nvCxnSpPr>
        <p:spPr>
          <a:xfrm flipH="1">
            <a:off x="7124911" y="4768183"/>
            <a:ext cx="667003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 userDrawn="1"/>
        </p:nvCxnSpPr>
        <p:spPr>
          <a:xfrm flipH="1">
            <a:off x="7128119" y="5133021"/>
            <a:ext cx="90359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6737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0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4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700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8500"/>
                            </p:stCondLst>
                            <p:childTnLst>
                              <p:par>
                                <p:cTn id="9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9000"/>
                            </p:stCondLst>
                            <p:childTnLst>
                              <p:par>
                                <p:cTn id="10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500"/>
                            </p:stCondLst>
                            <p:childTnLst>
                              <p:par>
                                <p:cTn id="10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 animBg="1"/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/>
      <p:bldP spid="30" grpId="0" animBg="1"/>
      <p:bldP spid="31" grpId="0"/>
      <p:bldP spid="3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0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1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1143001" y="696430"/>
            <a:ext cx="5351080" cy="535812"/>
          </a:xfrm>
        </p:spPr>
        <p:txBody>
          <a:bodyPr lIns="0" tIns="0" rIns="0" bIns="0">
            <a:noAutofit/>
          </a:bodyPr>
          <a:lstStyle>
            <a:lvl1pPr algn="l">
              <a:defRPr sz="3200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 EDIT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7078886" y="2498935"/>
            <a:ext cx="2243519" cy="860855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067"/>
              </a:lnSpc>
              <a:buNone/>
              <a:defRPr sz="733">
                <a:solidFill>
                  <a:schemeClr val="bg1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 MASTER TEXT  STYLES LOREM IPSUM DOLOR SIT AMET ALEH PUE H OM ALAH HAI MEUTUWAH KA ABEH CARA MITA PENG</a:t>
            </a:r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1143000" y="1174567"/>
            <a:ext cx="5351080" cy="248083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67"/>
              </a:lnSpc>
              <a:buNone/>
              <a:defRPr sz="1067" b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WRITE YOUR RELEVANT TEXT HERE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3192367" y="2498935"/>
            <a:ext cx="3343805" cy="2568917"/>
            <a:chOff x="6475156" y="5535757"/>
            <a:chExt cx="5663134" cy="4549775"/>
          </a:xfrm>
        </p:grpSpPr>
        <p:sp>
          <p:nvSpPr>
            <p:cNvPr id="6" name="Shape 486"/>
            <p:cNvSpPr/>
            <p:nvPr userDrawn="1"/>
          </p:nvSpPr>
          <p:spPr>
            <a:xfrm>
              <a:off x="6475156" y="5535757"/>
              <a:ext cx="5663134" cy="447054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  <p:sp>
          <p:nvSpPr>
            <p:cNvPr id="7" name="Shape 487"/>
            <p:cNvSpPr/>
            <p:nvPr userDrawn="1"/>
          </p:nvSpPr>
          <p:spPr>
            <a:xfrm rot="5400000">
              <a:off x="9264480" y="7213164"/>
              <a:ext cx="84486" cy="5660250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</p:grpSp>
      <p:sp>
        <p:nvSpPr>
          <p:cNvPr id="12" name="Text Placehold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7882242" y="3600728"/>
            <a:ext cx="141708" cy="86904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ts val="1333"/>
              </a:lnSpc>
              <a:buNone/>
              <a:defRPr sz="733">
                <a:solidFill>
                  <a:schemeClr val="bg1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0"/>
          </p:nvPr>
        </p:nvSpPr>
        <p:spPr>
          <a:xfrm>
            <a:off x="3716032" y="3022600"/>
            <a:ext cx="2282056" cy="1450568"/>
          </a:xfrm>
        </p:spPr>
        <p:txBody>
          <a:bodyPr>
            <a:normAutofit/>
          </a:bodyPr>
          <a:lstStyle>
            <a:lvl1pPr>
              <a:defRPr sz="1067"/>
            </a:lvl1pPr>
          </a:lstStyle>
          <a:p>
            <a:endParaRPr lang="en-US" dirty="0"/>
          </a:p>
        </p:txBody>
      </p:sp>
      <p:grpSp>
        <p:nvGrpSpPr>
          <p:cNvPr id="14" name="Group 533"/>
          <p:cNvGrpSpPr/>
          <p:nvPr userDrawn="1"/>
        </p:nvGrpSpPr>
        <p:grpSpPr>
          <a:xfrm>
            <a:off x="7078885" y="3580409"/>
            <a:ext cx="589024" cy="549271"/>
            <a:chOff x="0" y="0"/>
            <a:chExt cx="1137443" cy="1060671"/>
          </a:xfrm>
        </p:grpSpPr>
        <p:sp>
          <p:nvSpPr>
            <p:cNvPr id="15" name="Shape 530"/>
            <p:cNvSpPr/>
            <p:nvPr/>
          </p:nvSpPr>
          <p:spPr>
            <a:xfrm>
              <a:off x="0" y="0"/>
              <a:ext cx="121628" cy="106067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267">
                  <a:solidFill>
                    <a:srgbClr val="FFFFFF"/>
                  </a:solidFill>
                </a:rPr>
                <a:t>       </a:t>
              </a:r>
            </a:p>
          </p:txBody>
        </p:sp>
        <p:sp>
          <p:nvSpPr>
            <p:cNvPr id="17" name="Shape 531"/>
            <p:cNvSpPr/>
            <p:nvPr/>
          </p:nvSpPr>
          <p:spPr>
            <a:xfrm>
              <a:off x="95463" y="0"/>
              <a:ext cx="1041981" cy="106067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  <p:sp>
          <p:nvSpPr>
            <p:cNvPr id="19" name="Shape 532"/>
            <p:cNvSpPr/>
            <p:nvPr/>
          </p:nvSpPr>
          <p:spPr>
            <a:xfrm>
              <a:off x="430317" y="320926"/>
              <a:ext cx="372273" cy="418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59" extrusionOk="0">
                  <a:moveTo>
                    <a:pt x="4049" y="7519"/>
                  </a:moveTo>
                  <a:cubicBezTo>
                    <a:pt x="3162" y="7519"/>
                    <a:pt x="0" y="7985"/>
                    <a:pt x="0" y="11154"/>
                  </a:cubicBezTo>
                  <a:lnTo>
                    <a:pt x="0" y="16799"/>
                  </a:lnTo>
                  <a:cubicBezTo>
                    <a:pt x="0" y="19968"/>
                    <a:pt x="3162" y="20318"/>
                    <a:pt x="4049" y="20318"/>
                  </a:cubicBezTo>
                  <a:cubicBezTo>
                    <a:pt x="4937" y="20318"/>
                    <a:pt x="2699" y="19651"/>
                    <a:pt x="2699" y="17687"/>
                  </a:cubicBezTo>
                  <a:lnTo>
                    <a:pt x="2699" y="10267"/>
                  </a:lnTo>
                  <a:cubicBezTo>
                    <a:pt x="2699" y="8207"/>
                    <a:pt x="4937" y="7519"/>
                    <a:pt x="4049" y="7519"/>
                  </a:cubicBezTo>
                  <a:close/>
                  <a:moveTo>
                    <a:pt x="15725" y="7408"/>
                  </a:moveTo>
                  <a:cubicBezTo>
                    <a:pt x="15548" y="6995"/>
                    <a:pt x="20503" y="3177"/>
                    <a:pt x="17612" y="83"/>
                  </a:cubicBezTo>
                  <a:cubicBezTo>
                    <a:pt x="16934" y="-641"/>
                    <a:pt x="14641" y="3547"/>
                    <a:pt x="11381" y="5443"/>
                  </a:cubicBezTo>
                  <a:cubicBezTo>
                    <a:pt x="9583" y="6489"/>
                    <a:pt x="5399" y="8716"/>
                    <a:pt x="5399" y="9946"/>
                  </a:cubicBezTo>
                  <a:lnTo>
                    <a:pt x="5399" y="17911"/>
                  </a:lnTo>
                  <a:cubicBezTo>
                    <a:pt x="5399" y="19392"/>
                    <a:pt x="12033" y="20959"/>
                    <a:pt x="17076" y="20959"/>
                  </a:cubicBezTo>
                  <a:cubicBezTo>
                    <a:pt x="18923" y="20959"/>
                    <a:pt x="21600" y="10974"/>
                    <a:pt x="21600" y="9387"/>
                  </a:cubicBezTo>
                  <a:cubicBezTo>
                    <a:pt x="21600" y="7795"/>
                    <a:pt x="15902" y="7823"/>
                    <a:pt x="15725" y="740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</p:grpSp>
      <p:grpSp>
        <p:nvGrpSpPr>
          <p:cNvPr id="20" name="Group 538"/>
          <p:cNvGrpSpPr/>
          <p:nvPr userDrawn="1"/>
        </p:nvGrpSpPr>
        <p:grpSpPr>
          <a:xfrm>
            <a:off x="7063684" y="4518419"/>
            <a:ext cx="589024" cy="549271"/>
            <a:chOff x="0" y="0"/>
            <a:chExt cx="1137443" cy="1060671"/>
          </a:xfrm>
        </p:grpSpPr>
        <p:sp>
          <p:nvSpPr>
            <p:cNvPr id="22" name="Shape 535"/>
            <p:cNvSpPr/>
            <p:nvPr/>
          </p:nvSpPr>
          <p:spPr>
            <a:xfrm>
              <a:off x="0" y="0"/>
              <a:ext cx="121628" cy="1060672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 lvl="0">
                <a:defRPr sz="1800">
                  <a:solidFill>
                    <a:srgbClr val="000000"/>
                  </a:solidFill>
                </a:defRPr>
              </a:pPr>
              <a:r>
                <a:rPr sz="4267">
                  <a:solidFill>
                    <a:srgbClr val="FFFFFF"/>
                  </a:solidFill>
                </a:rPr>
                <a:t>       </a:t>
              </a:r>
            </a:p>
          </p:txBody>
        </p:sp>
        <p:sp>
          <p:nvSpPr>
            <p:cNvPr id="24" name="Shape 536"/>
            <p:cNvSpPr/>
            <p:nvPr/>
          </p:nvSpPr>
          <p:spPr>
            <a:xfrm>
              <a:off x="95463" y="0"/>
              <a:ext cx="1041981" cy="106067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  <p:sp>
          <p:nvSpPr>
            <p:cNvPr id="25" name="Shape 537"/>
            <p:cNvSpPr/>
            <p:nvPr/>
          </p:nvSpPr>
          <p:spPr>
            <a:xfrm rot="10800000">
              <a:off x="430317" y="320926"/>
              <a:ext cx="372273" cy="4188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0959" extrusionOk="0">
                  <a:moveTo>
                    <a:pt x="4049" y="7519"/>
                  </a:moveTo>
                  <a:cubicBezTo>
                    <a:pt x="3162" y="7519"/>
                    <a:pt x="0" y="7985"/>
                    <a:pt x="0" y="11154"/>
                  </a:cubicBezTo>
                  <a:lnTo>
                    <a:pt x="0" y="16799"/>
                  </a:lnTo>
                  <a:cubicBezTo>
                    <a:pt x="0" y="19968"/>
                    <a:pt x="3162" y="20318"/>
                    <a:pt x="4049" y="20318"/>
                  </a:cubicBezTo>
                  <a:cubicBezTo>
                    <a:pt x="4937" y="20318"/>
                    <a:pt x="2699" y="19651"/>
                    <a:pt x="2699" y="17687"/>
                  </a:cubicBezTo>
                  <a:lnTo>
                    <a:pt x="2699" y="10267"/>
                  </a:lnTo>
                  <a:cubicBezTo>
                    <a:pt x="2699" y="8207"/>
                    <a:pt x="4937" y="7519"/>
                    <a:pt x="4049" y="7519"/>
                  </a:cubicBezTo>
                  <a:close/>
                  <a:moveTo>
                    <a:pt x="15725" y="7408"/>
                  </a:moveTo>
                  <a:cubicBezTo>
                    <a:pt x="15548" y="6995"/>
                    <a:pt x="20503" y="3177"/>
                    <a:pt x="17612" y="83"/>
                  </a:cubicBezTo>
                  <a:cubicBezTo>
                    <a:pt x="16934" y="-641"/>
                    <a:pt x="14641" y="3547"/>
                    <a:pt x="11381" y="5443"/>
                  </a:cubicBezTo>
                  <a:cubicBezTo>
                    <a:pt x="9583" y="6489"/>
                    <a:pt x="5399" y="8716"/>
                    <a:pt x="5399" y="9946"/>
                  </a:cubicBezTo>
                  <a:lnTo>
                    <a:pt x="5399" y="17911"/>
                  </a:lnTo>
                  <a:cubicBezTo>
                    <a:pt x="5399" y="19392"/>
                    <a:pt x="12033" y="20959"/>
                    <a:pt x="17076" y="20959"/>
                  </a:cubicBezTo>
                  <a:cubicBezTo>
                    <a:pt x="18923" y="20959"/>
                    <a:pt x="21600" y="10974"/>
                    <a:pt x="21600" y="9387"/>
                  </a:cubicBezTo>
                  <a:cubicBezTo>
                    <a:pt x="21600" y="7795"/>
                    <a:pt x="15902" y="7823"/>
                    <a:pt x="15725" y="7408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</p:grpSp>
      <p:sp>
        <p:nvSpPr>
          <p:cNvPr id="26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7882242" y="3810853"/>
            <a:ext cx="141708" cy="86904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ts val="1333"/>
              </a:lnSpc>
              <a:buNone/>
              <a:defRPr sz="733">
                <a:solidFill>
                  <a:schemeClr val="bg1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2.</a:t>
            </a:r>
          </a:p>
        </p:txBody>
      </p:sp>
      <p:sp>
        <p:nvSpPr>
          <p:cNvPr id="27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7882242" y="4022455"/>
            <a:ext cx="141708" cy="86904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ts val="1333"/>
              </a:lnSpc>
              <a:buNone/>
              <a:defRPr sz="733">
                <a:solidFill>
                  <a:schemeClr val="bg1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3.</a:t>
            </a:r>
          </a:p>
        </p:txBody>
      </p:sp>
      <p:sp>
        <p:nvSpPr>
          <p:cNvPr id="28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7882242" y="4531492"/>
            <a:ext cx="141708" cy="86904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ts val="1333"/>
              </a:lnSpc>
              <a:buNone/>
              <a:defRPr sz="733">
                <a:solidFill>
                  <a:schemeClr val="bg1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29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7882242" y="4742528"/>
            <a:ext cx="141708" cy="86904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ts val="1333"/>
              </a:lnSpc>
              <a:buNone/>
              <a:defRPr sz="733">
                <a:solidFill>
                  <a:schemeClr val="bg1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2.</a:t>
            </a:r>
          </a:p>
        </p:txBody>
      </p:sp>
      <p:sp>
        <p:nvSpPr>
          <p:cNvPr id="30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7882242" y="4953564"/>
            <a:ext cx="141708" cy="86904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ts val="1333"/>
              </a:lnSpc>
              <a:buNone/>
              <a:defRPr sz="733">
                <a:solidFill>
                  <a:schemeClr val="bg1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3.</a:t>
            </a:r>
          </a:p>
        </p:txBody>
      </p:sp>
      <p:sp>
        <p:nvSpPr>
          <p:cNvPr id="31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8084276" y="3600728"/>
            <a:ext cx="1364529" cy="86904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ts val="1333"/>
              </a:lnSpc>
              <a:buNone/>
              <a:defRPr sz="733">
                <a:solidFill>
                  <a:schemeClr val="bg1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</a:t>
            </a:r>
          </a:p>
        </p:txBody>
      </p:sp>
      <p:sp>
        <p:nvSpPr>
          <p:cNvPr id="32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8084276" y="3810853"/>
            <a:ext cx="1364529" cy="86904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ts val="1333"/>
              </a:lnSpc>
              <a:buNone/>
              <a:defRPr sz="733">
                <a:solidFill>
                  <a:schemeClr val="bg1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</a:t>
            </a:r>
          </a:p>
        </p:txBody>
      </p:sp>
      <p:sp>
        <p:nvSpPr>
          <p:cNvPr id="33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8084276" y="4022455"/>
            <a:ext cx="1364529" cy="86904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ts val="1333"/>
              </a:lnSpc>
              <a:buNone/>
              <a:defRPr sz="733">
                <a:solidFill>
                  <a:schemeClr val="bg1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</a:t>
            </a:r>
          </a:p>
        </p:txBody>
      </p:sp>
      <p:sp>
        <p:nvSpPr>
          <p:cNvPr id="34" name="Text Placeholder 17"/>
          <p:cNvSpPr>
            <a:spLocks noGrp="1"/>
          </p:cNvSpPr>
          <p:nvPr>
            <p:ph type="body" sz="quarter" idx="29" hasCustomPrompt="1"/>
          </p:nvPr>
        </p:nvSpPr>
        <p:spPr>
          <a:xfrm>
            <a:off x="8084276" y="4531492"/>
            <a:ext cx="1364529" cy="86904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ts val="1333"/>
              </a:lnSpc>
              <a:buNone/>
              <a:defRPr sz="733">
                <a:solidFill>
                  <a:schemeClr val="bg1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</a:t>
            </a:r>
          </a:p>
        </p:txBody>
      </p:sp>
      <p:sp>
        <p:nvSpPr>
          <p:cNvPr id="35" name="Text Placeholder 17"/>
          <p:cNvSpPr>
            <a:spLocks noGrp="1"/>
          </p:cNvSpPr>
          <p:nvPr>
            <p:ph type="body" sz="quarter" idx="30" hasCustomPrompt="1"/>
          </p:nvPr>
        </p:nvSpPr>
        <p:spPr>
          <a:xfrm>
            <a:off x="8084276" y="4742528"/>
            <a:ext cx="1364529" cy="86904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ts val="1333"/>
              </a:lnSpc>
              <a:buNone/>
              <a:defRPr sz="733">
                <a:solidFill>
                  <a:schemeClr val="bg1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</a:t>
            </a:r>
          </a:p>
        </p:txBody>
      </p:sp>
      <p:sp>
        <p:nvSpPr>
          <p:cNvPr id="36" name="Text Placeholder 17"/>
          <p:cNvSpPr>
            <a:spLocks noGrp="1"/>
          </p:cNvSpPr>
          <p:nvPr>
            <p:ph type="body" sz="quarter" idx="31" hasCustomPrompt="1"/>
          </p:nvPr>
        </p:nvSpPr>
        <p:spPr>
          <a:xfrm>
            <a:off x="8084276" y="4953564"/>
            <a:ext cx="1364529" cy="86904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ts val="1333"/>
              </a:lnSpc>
              <a:buNone/>
              <a:defRPr sz="733">
                <a:solidFill>
                  <a:schemeClr val="bg1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</a:t>
            </a:r>
          </a:p>
        </p:txBody>
      </p:sp>
    </p:spTree>
    <p:extLst>
      <p:ext uri="{BB962C8B-B14F-4D97-AF65-F5344CB8AC3E}">
        <p14:creationId xmlns:p14="http://schemas.microsoft.com/office/powerpoint/2010/main" val="2879510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build="p">
        <p:tmplLst>
          <p:tmpl lvl="1">
            <p:tnLst>
              <p:par>
                <p:cTn presetID="22" presetClass="entr" presetSubtype="1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/>
      <p:bldP spid="2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7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1136651" y="4867939"/>
            <a:ext cx="9906000" cy="248083"/>
          </a:xfrm>
        </p:spPr>
        <p:txBody>
          <a:bodyPr lIns="0" tIns="0" rIns="0" bIns="0">
            <a:normAutofit/>
          </a:bodyPr>
          <a:lstStyle>
            <a:lvl1pPr marL="0" indent="0" algn="ctr">
              <a:lnSpc>
                <a:spcPts val="1867"/>
              </a:lnSpc>
              <a:buNone/>
              <a:defRPr sz="1067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WRITE YOUR RELEVANT TEXT HERE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2933704" y="1940560"/>
            <a:ext cx="6311896" cy="2671368"/>
            <a:chOff x="5974291" y="3687584"/>
            <a:chExt cx="12481636" cy="5520814"/>
          </a:xfrm>
        </p:grpSpPr>
        <p:sp>
          <p:nvSpPr>
            <p:cNvPr id="7" name="Shape 416"/>
            <p:cNvSpPr/>
            <p:nvPr userDrawn="1"/>
          </p:nvSpPr>
          <p:spPr>
            <a:xfrm>
              <a:off x="5974295" y="3687584"/>
              <a:ext cx="12481630" cy="540016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  <p:sp>
          <p:nvSpPr>
            <p:cNvPr id="6" name="Shape 415"/>
            <p:cNvSpPr/>
            <p:nvPr userDrawn="1"/>
          </p:nvSpPr>
          <p:spPr>
            <a:xfrm rot="5400000">
              <a:off x="12154783" y="2907255"/>
              <a:ext cx="120651" cy="12481636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</p:grpSp>
      <p:sp>
        <p:nvSpPr>
          <p:cNvPr id="8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3386093" y="2313081"/>
            <a:ext cx="5407115" cy="182809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004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1143000" y="1232241"/>
            <a:ext cx="9906000" cy="248083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67"/>
              </a:lnSpc>
              <a:buNone/>
              <a:defRPr sz="1067" b="1">
                <a:solidFill>
                  <a:schemeClr val="bg1">
                    <a:lumMod val="7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WRITE YOUR RELEVANT TEXT HERE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3012441" y="2512472"/>
            <a:ext cx="2122747" cy="127398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5379155" y="2512472"/>
            <a:ext cx="2122747" cy="127398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3012441" y="3999059"/>
            <a:ext cx="2122747" cy="127398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5379155" y="3999059"/>
            <a:ext cx="2122747" cy="1273981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14" name="Title 15"/>
          <p:cNvSpPr>
            <a:spLocks noGrp="1"/>
          </p:cNvSpPr>
          <p:nvPr>
            <p:ph type="title" hasCustomPrompt="1"/>
          </p:nvPr>
        </p:nvSpPr>
        <p:spPr>
          <a:xfrm>
            <a:off x="1142999" y="696430"/>
            <a:ext cx="6976621" cy="535812"/>
          </a:xfrm>
        </p:spPr>
        <p:txBody>
          <a:bodyPr lIns="0" tIns="0" rIns="0" bIns="0">
            <a:noAutofit/>
          </a:bodyPr>
          <a:lstStyle>
            <a:lvl1pPr algn="l">
              <a:defRPr sz="3200" b="0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en-US" dirty="0"/>
              <a:t>CLICK</a:t>
            </a:r>
            <a:endParaRPr lang="en-GB" dirty="0"/>
          </a:p>
        </p:txBody>
      </p:sp>
      <p:sp>
        <p:nvSpPr>
          <p:cNvPr id="15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8387065" y="3283267"/>
            <a:ext cx="1231916" cy="311669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1200"/>
              </a:lnSpc>
              <a:buNone/>
              <a:defRPr sz="800" b="0">
                <a:solidFill>
                  <a:schemeClr val="bg1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Text Placeholder 17"/>
          <p:cNvSpPr>
            <a:spLocks noGrp="1"/>
          </p:cNvSpPr>
          <p:nvPr>
            <p:ph type="body" sz="quarter" idx="23" hasCustomPrompt="1"/>
          </p:nvPr>
        </p:nvSpPr>
        <p:spPr>
          <a:xfrm>
            <a:off x="8151880" y="3283266"/>
            <a:ext cx="115205" cy="153745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ts val="1200"/>
              </a:lnSpc>
              <a:buNone/>
              <a:defRPr sz="800" b="0">
                <a:solidFill>
                  <a:schemeClr val="bg1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4" hasCustomPrompt="1"/>
          </p:nvPr>
        </p:nvSpPr>
        <p:spPr>
          <a:xfrm>
            <a:off x="8387065" y="3816706"/>
            <a:ext cx="1231916" cy="311669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1200"/>
              </a:lnSpc>
              <a:buNone/>
              <a:defRPr sz="800" b="0">
                <a:solidFill>
                  <a:schemeClr val="bg1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9" name="Text Placeholder 17"/>
          <p:cNvSpPr>
            <a:spLocks noGrp="1"/>
          </p:cNvSpPr>
          <p:nvPr>
            <p:ph type="body" sz="quarter" idx="25" hasCustomPrompt="1"/>
          </p:nvPr>
        </p:nvSpPr>
        <p:spPr>
          <a:xfrm>
            <a:off x="8151880" y="3816705"/>
            <a:ext cx="115205" cy="153745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ts val="1200"/>
              </a:lnSpc>
              <a:buNone/>
              <a:defRPr sz="800" b="0">
                <a:solidFill>
                  <a:schemeClr val="bg1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20" name="Text Placeholder 17"/>
          <p:cNvSpPr>
            <a:spLocks noGrp="1"/>
          </p:cNvSpPr>
          <p:nvPr>
            <p:ph type="body" sz="quarter" idx="26" hasCustomPrompt="1"/>
          </p:nvPr>
        </p:nvSpPr>
        <p:spPr>
          <a:xfrm>
            <a:off x="8387065" y="4167267"/>
            <a:ext cx="1231916" cy="311669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1200"/>
              </a:lnSpc>
              <a:buNone/>
              <a:defRPr sz="800" b="0">
                <a:solidFill>
                  <a:schemeClr val="bg1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Text Placeholder 17"/>
          <p:cNvSpPr>
            <a:spLocks noGrp="1"/>
          </p:cNvSpPr>
          <p:nvPr>
            <p:ph type="body" sz="quarter" idx="27" hasCustomPrompt="1"/>
          </p:nvPr>
        </p:nvSpPr>
        <p:spPr>
          <a:xfrm>
            <a:off x="8151880" y="4167266"/>
            <a:ext cx="115205" cy="153745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ts val="1200"/>
              </a:lnSpc>
              <a:buNone/>
              <a:defRPr sz="800" b="0">
                <a:solidFill>
                  <a:schemeClr val="bg1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1.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28" hasCustomPrompt="1"/>
          </p:nvPr>
        </p:nvSpPr>
        <p:spPr>
          <a:xfrm>
            <a:off x="8387065" y="4538147"/>
            <a:ext cx="1231916" cy="311669"/>
          </a:xfrm>
        </p:spPr>
        <p:txBody>
          <a:bodyPr lIns="0" tIns="0" rIns="0" bIns="0" anchor="t">
            <a:noAutofit/>
          </a:bodyPr>
          <a:lstStyle>
            <a:lvl1pPr marL="0" indent="0" algn="l">
              <a:lnSpc>
                <a:spcPts val="1200"/>
              </a:lnSpc>
              <a:buNone/>
              <a:defRPr sz="800" b="0">
                <a:solidFill>
                  <a:schemeClr val="bg1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4" name="Text Placeholder 17"/>
          <p:cNvSpPr>
            <a:spLocks noGrp="1"/>
          </p:cNvSpPr>
          <p:nvPr>
            <p:ph type="body" sz="quarter" idx="29" hasCustomPrompt="1"/>
          </p:nvPr>
        </p:nvSpPr>
        <p:spPr>
          <a:xfrm>
            <a:off x="8151880" y="4538146"/>
            <a:ext cx="115205" cy="153745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ts val="1200"/>
              </a:lnSpc>
              <a:buNone/>
              <a:defRPr sz="800" b="0">
                <a:solidFill>
                  <a:schemeClr val="bg1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1.</a:t>
            </a:r>
          </a:p>
        </p:txBody>
      </p:sp>
    </p:spTree>
    <p:extLst>
      <p:ext uri="{BB962C8B-B14F-4D97-AF65-F5344CB8AC3E}">
        <p14:creationId xmlns:p14="http://schemas.microsoft.com/office/powerpoint/2010/main" val="161357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/>
      <p:bldP spid="9" grpId="0"/>
      <p:bldP spid="12" grpId="0"/>
      <p:bldP spid="13" grpId="0"/>
      <p:bldP spid="14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4478681" y="2472268"/>
            <a:ext cx="2347768" cy="1862667"/>
            <a:chOff x="2892086" y="1854201"/>
            <a:chExt cx="1760826" cy="1397000"/>
          </a:xfrm>
        </p:grpSpPr>
        <p:sp>
          <p:nvSpPr>
            <p:cNvPr id="9" name="Shape 421"/>
            <p:cNvSpPr/>
            <p:nvPr userDrawn="1"/>
          </p:nvSpPr>
          <p:spPr>
            <a:xfrm>
              <a:off x="2892086" y="1854201"/>
              <a:ext cx="1760826" cy="137267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  <p:sp>
          <p:nvSpPr>
            <p:cNvPr id="10" name="Shape 422"/>
            <p:cNvSpPr/>
            <p:nvPr userDrawn="1"/>
          </p:nvSpPr>
          <p:spPr>
            <a:xfrm rot="5400000">
              <a:off x="3759528" y="2358266"/>
              <a:ext cx="25941" cy="1759929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</p:grpSp>
      <p:grpSp>
        <p:nvGrpSpPr>
          <p:cNvPr id="4" name="Group 3"/>
          <p:cNvGrpSpPr/>
          <p:nvPr userDrawn="1"/>
        </p:nvGrpSpPr>
        <p:grpSpPr>
          <a:xfrm>
            <a:off x="7200304" y="2478220"/>
            <a:ext cx="2341877" cy="1856715"/>
            <a:chOff x="4933303" y="1858665"/>
            <a:chExt cx="1756408" cy="1392536"/>
          </a:xfrm>
        </p:grpSpPr>
        <p:sp>
          <p:nvSpPr>
            <p:cNvPr id="11" name="Shape 424"/>
            <p:cNvSpPr/>
            <p:nvPr userDrawn="1"/>
          </p:nvSpPr>
          <p:spPr>
            <a:xfrm>
              <a:off x="4933825" y="1858665"/>
              <a:ext cx="1755363" cy="1376802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  <p:sp>
          <p:nvSpPr>
            <p:cNvPr id="12" name="Shape 425"/>
            <p:cNvSpPr/>
            <p:nvPr userDrawn="1"/>
          </p:nvSpPr>
          <p:spPr>
            <a:xfrm rot="5400000">
              <a:off x="5798536" y="2360027"/>
              <a:ext cx="25941" cy="1756408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</p:grpSp>
      <p:sp>
        <p:nvSpPr>
          <p:cNvPr id="8" name="Picture Placeholder 7"/>
          <p:cNvSpPr>
            <a:spLocks noGrp="1"/>
          </p:cNvSpPr>
          <p:nvPr userDrawn="1">
            <p:ph type="pic" sz="quarter" idx="19"/>
          </p:nvPr>
        </p:nvSpPr>
        <p:spPr>
          <a:xfrm>
            <a:off x="4848277" y="2783747"/>
            <a:ext cx="1611523" cy="118513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 userDrawn="1">
            <p:ph type="pic" sz="quarter" idx="20"/>
          </p:nvPr>
        </p:nvSpPr>
        <p:spPr>
          <a:xfrm>
            <a:off x="7565480" y="2783747"/>
            <a:ext cx="1611523" cy="1185139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14" name="Content Placeholder 20"/>
          <p:cNvSpPr>
            <a:spLocks noGrp="1"/>
          </p:cNvSpPr>
          <p:nvPr userDrawn="1">
            <p:ph sz="quarter" idx="16" hasCustomPrompt="1"/>
          </p:nvPr>
        </p:nvSpPr>
        <p:spPr>
          <a:xfrm>
            <a:off x="2155835" y="3247781"/>
            <a:ext cx="1948296" cy="292100"/>
          </a:xfrm>
        </p:spPr>
        <p:txBody>
          <a:bodyPr lIns="0" tIns="0" rIns="0" bIns="0" anchor="ctr">
            <a:noAutofit/>
          </a:bodyPr>
          <a:lstStyle>
            <a:lvl1pPr marL="0" indent="0" algn="r">
              <a:lnSpc>
                <a:spcPct val="100000"/>
              </a:lnSpc>
              <a:buNone/>
              <a:defRPr sz="800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CLICK TO EDIT CONTENT HEADING</a:t>
            </a:r>
          </a:p>
        </p:txBody>
      </p:sp>
    </p:spTree>
    <p:extLst>
      <p:ext uri="{BB962C8B-B14F-4D97-AF65-F5344CB8AC3E}">
        <p14:creationId xmlns:p14="http://schemas.microsoft.com/office/powerpoint/2010/main" val="324959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3163982" y="2933701"/>
            <a:ext cx="5864039" cy="1998721"/>
            <a:chOff x="2891636" y="2032276"/>
            <a:chExt cx="4491295" cy="1235999"/>
          </a:xfrm>
        </p:grpSpPr>
        <p:sp>
          <p:nvSpPr>
            <p:cNvPr id="15" name="Shape 428"/>
            <p:cNvSpPr/>
            <p:nvPr userDrawn="1"/>
          </p:nvSpPr>
          <p:spPr>
            <a:xfrm>
              <a:off x="2892845" y="2032276"/>
              <a:ext cx="4488880" cy="120523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  <p:sp>
          <p:nvSpPr>
            <p:cNvPr id="16" name="Shape 429"/>
            <p:cNvSpPr/>
            <p:nvPr userDrawn="1"/>
          </p:nvSpPr>
          <p:spPr>
            <a:xfrm rot="5400000">
              <a:off x="5125981" y="1011325"/>
              <a:ext cx="22605" cy="4491295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</p:grpSp>
      <p:sp>
        <p:nvSpPr>
          <p:cNvPr id="8" name="Picture Placeholder 7"/>
          <p:cNvSpPr>
            <a:spLocks noGrp="1"/>
          </p:cNvSpPr>
          <p:nvPr userDrawn="1">
            <p:ph type="pic" sz="quarter" idx="19"/>
          </p:nvPr>
        </p:nvSpPr>
        <p:spPr>
          <a:xfrm>
            <a:off x="3477864" y="3229598"/>
            <a:ext cx="1539211" cy="136133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14" name="Content Placeholder 20"/>
          <p:cNvSpPr>
            <a:spLocks noGrp="1"/>
          </p:cNvSpPr>
          <p:nvPr userDrawn="1">
            <p:ph sz="quarter" idx="16" hasCustomPrompt="1"/>
          </p:nvPr>
        </p:nvSpPr>
        <p:spPr>
          <a:xfrm>
            <a:off x="5248407" y="2276047"/>
            <a:ext cx="1948296" cy="2921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867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CLICK TO EDIT CONTENT HEADING</a:t>
            </a:r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5323404" y="3231829"/>
            <a:ext cx="1545192" cy="136550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7174924" y="3225431"/>
            <a:ext cx="1545192" cy="1365504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969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/>
      <p:bldP spid="19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 userDrawn="1"/>
        </p:nvGrpSpPr>
        <p:grpSpPr>
          <a:xfrm>
            <a:off x="3192170" y="2363227"/>
            <a:ext cx="5807661" cy="2497396"/>
            <a:chOff x="5211365" y="4205739"/>
            <a:chExt cx="13961269" cy="6174475"/>
          </a:xfrm>
        </p:grpSpPr>
        <p:sp>
          <p:nvSpPr>
            <p:cNvPr id="10" name="Shape 437"/>
            <p:cNvSpPr/>
            <p:nvPr userDrawn="1"/>
          </p:nvSpPr>
          <p:spPr>
            <a:xfrm>
              <a:off x="5219384" y="4205739"/>
              <a:ext cx="13952154" cy="606616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  <p:sp>
          <p:nvSpPr>
            <p:cNvPr id="11" name="Shape 441"/>
            <p:cNvSpPr/>
            <p:nvPr userDrawn="1"/>
          </p:nvSpPr>
          <p:spPr>
            <a:xfrm rot="5400000">
              <a:off x="12134631" y="3342211"/>
              <a:ext cx="114737" cy="13961269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</p:grpSp>
      <p:sp>
        <p:nvSpPr>
          <p:cNvPr id="12" name="Content Placeholder 20"/>
          <p:cNvSpPr>
            <a:spLocks noGrp="1"/>
          </p:cNvSpPr>
          <p:nvPr>
            <p:ph sz="quarter" idx="22" hasCustomPrompt="1"/>
          </p:nvPr>
        </p:nvSpPr>
        <p:spPr>
          <a:xfrm>
            <a:off x="5161089" y="1781426"/>
            <a:ext cx="1948296" cy="2921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800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GB" dirty="0"/>
              <a:t>CLICK TO EDIT CONTENT HEADING</a:t>
            </a:r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3562819" y="2742137"/>
            <a:ext cx="1312717" cy="756827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5060883" y="2740496"/>
            <a:ext cx="3558183" cy="169397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3562819" y="3687352"/>
            <a:ext cx="1312717" cy="749595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405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/>
      <p:bldP spid="17" grpId="0"/>
      <p:bldP spid="20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2872508" y="2453495"/>
            <a:ext cx="6322297" cy="2471327"/>
            <a:chOff x="2384652" y="1947325"/>
            <a:chExt cx="4359455" cy="1693818"/>
          </a:xfrm>
        </p:grpSpPr>
        <p:sp>
          <p:nvSpPr>
            <p:cNvPr id="25" name="Shape 220"/>
            <p:cNvSpPr/>
            <p:nvPr userDrawn="1"/>
          </p:nvSpPr>
          <p:spPr>
            <a:xfrm>
              <a:off x="2384653" y="1947325"/>
              <a:ext cx="4359454" cy="164630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  <p:sp>
          <p:nvSpPr>
            <p:cNvPr id="26" name="Shape 224"/>
            <p:cNvSpPr/>
            <p:nvPr userDrawn="1"/>
          </p:nvSpPr>
          <p:spPr>
            <a:xfrm rot="5400000">
              <a:off x="4542312" y="1439349"/>
              <a:ext cx="44134" cy="4359454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</p:grpSp>
      <p:sp>
        <p:nvSpPr>
          <p:cNvPr id="16" name="Title 15"/>
          <p:cNvSpPr>
            <a:spLocks noGrp="1"/>
          </p:cNvSpPr>
          <p:nvPr userDrawn="1">
            <p:ph type="title" hasCustomPrompt="1"/>
          </p:nvPr>
        </p:nvSpPr>
        <p:spPr>
          <a:xfrm>
            <a:off x="1143000" y="696430"/>
            <a:ext cx="2047533" cy="535812"/>
          </a:xfrm>
        </p:spPr>
        <p:txBody>
          <a:bodyPr lIns="0" tIns="0" rIns="0" bIns="0">
            <a:noAutofit/>
          </a:bodyPr>
          <a:lstStyle>
            <a:lvl1pPr algn="l">
              <a:defRPr sz="2933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 to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4069560" y="2855812"/>
            <a:ext cx="469624" cy="14221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733">
                <a:solidFill>
                  <a:schemeClr val="bg1">
                    <a:lumMod val="9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START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sz="quarter" idx="16" hasCustomPrompt="1"/>
          </p:nvPr>
        </p:nvSpPr>
        <p:spPr>
          <a:xfrm>
            <a:off x="3557925" y="2849847"/>
            <a:ext cx="360411" cy="163501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867" b="1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GB" dirty="0"/>
              <a:t>2011</a:t>
            </a:r>
          </a:p>
        </p:txBody>
      </p:sp>
      <p:sp>
        <p:nvSpPr>
          <p:cNvPr id="23" name="Text Placeholder 17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3517547" y="914314"/>
            <a:ext cx="4483235" cy="262601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67"/>
              </a:lnSpc>
              <a:buNone/>
              <a:defRPr sz="1067">
                <a:solidFill>
                  <a:schemeClr val="bg1">
                    <a:lumMod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GB" dirty="0"/>
              <a:t>WRITE YOUR RELEVANT TEXT HERE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3545556" y="3133545"/>
            <a:ext cx="1238161" cy="1275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67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4" name="Picture Placeholder 2"/>
          <p:cNvSpPr>
            <a:spLocks noGrp="1"/>
          </p:cNvSpPr>
          <p:nvPr userDrawn="1">
            <p:ph type="pic" sz="quarter" idx="22" hasCustomPrompt="1"/>
          </p:nvPr>
        </p:nvSpPr>
        <p:spPr>
          <a:xfrm>
            <a:off x="5414574" y="3133545"/>
            <a:ext cx="1238161" cy="1275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67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2" name="Picture Placeholder 2"/>
          <p:cNvSpPr>
            <a:spLocks noGrp="1"/>
          </p:cNvSpPr>
          <p:nvPr userDrawn="1">
            <p:ph type="pic" sz="quarter" idx="25" hasCustomPrompt="1"/>
          </p:nvPr>
        </p:nvSpPr>
        <p:spPr>
          <a:xfrm>
            <a:off x="7273433" y="3133545"/>
            <a:ext cx="1238161" cy="1275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667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4" name="Shape 67"/>
          <p:cNvSpPr/>
          <p:nvPr userDrawn="1"/>
        </p:nvSpPr>
        <p:spPr>
          <a:xfrm>
            <a:off x="3064852" y="790146"/>
            <a:ext cx="76253" cy="29278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67733" tIns="67733" rIns="67733" bIns="67733" anchor="ctr"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4267"/>
          </a:p>
        </p:txBody>
      </p:sp>
      <p:sp>
        <p:nvSpPr>
          <p:cNvPr id="28" name="Text Placeholder 17"/>
          <p:cNvSpPr>
            <a:spLocks noGrp="1"/>
          </p:cNvSpPr>
          <p:nvPr userDrawn="1">
            <p:ph type="body" sz="quarter" idx="26" hasCustomPrompt="1"/>
          </p:nvPr>
        </p:nvSpPr>
        <p:spPr>
          <a:xfrm>
            <a:off x="5922731" y="2853475"/>
            <a:ext cx="469624" cy="14221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733">
                <a:solidFill>
                  <a:schemeClr val="bg1">
                    <a:lumMod val="9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START</a:t>
            </a:r>
          </a:p>
        </p:txBody>
      </p:sp>
      <p:sp>
        <p:nvSpPr>
          <p:cNvPr id="29" name="Content Placeholder 20"/>
          <p:cNvSpPr>
            <a:spLocks noGrp="1"/>
          </p:cNvSpPr>
          <p:nvPr userDrawn="1">
            <p:ph sz="quarter" idx="27" hasCustomPrompt="1"/>
          </p:nvPr>
        </p:nvSpPr>
        <p:spPr>
          <a:xfrm>
            <a:off x="5411096" y="2847510"/>
            <a:ext cx="360411" cy="163501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867" b="1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GB" dirty="0"/>
              <a:t>2011</a:t>
            </a:r>
          </a:p>
        </p:txBody>
      </p:sp>
      <p:sp>
        <p:nvSpPr>
          <p:cNvPr id="31" name="Text Placeholder 17"/>
          <p:cNvSpPr>
            <a:spLocks noGrp="1"/>
          </p:cNvSpPr>
          <p:nvPr userDrawn="1">
            <p:ph type="body" sz="quarter" idx="28" hasCustomPrompt="1"/>
          </p:nvPr>
        </p:nvSpPr>
        <p:spPr>
          <a:xfrm>
            <a:off x="7786063" y="2855812"/>
            <a:ext cx="469624" cy="14221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733">
                <a:solidFill>
                  <a:schemeClr val="bg1">
                    <a:lumMod val="9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START</a:t>
            </a:r>
          </a:p>
        </p:txBody>
      </p:sp>
      <p:sp>
        <p:nvSpPr>
          <p:cNvPr id="32" name="Content Placeholder 20"/>
          <p:cNvSpPr>
            <a:spLocks noGrp="1"/>
          </p:cNvSpPr>
          <p:nvPr userDrawn="1">
            <p:ph sz="quarter" idx="29" hasCustomPrompt="1"/>
          </p:nvPr>
        </p:nvSpPr>
        <p:spPr>
          <a:xfrm>
            <a:off x="7274428" y="2849847"/>
            <a:ext cx="360411" cy="163501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867" b="1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GB" dirty="0"/>
              <a:t>2011</a:t>
            </a:r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3936327" y="2847510"/>
            <a:ext cx="0" cy="163501"/>
          </a:xfrm>
          <a:prstGeom prst="line">
            <a:avLst/>
          </a:prstGeom>
          <a:ln w="19050">
            <a:solidFill>
              <a:schemeClr val="bg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 userDrawn="1"/>
        </p:nvCxnSpPr>
        <p:spPr>
          <a:xfrm>
            <a:off x="5787380" y="2849183"/>
            <a:ext cx="0" cy="163501"/>
          </a:xfrm>
          <a:prstGeom prst="line">
            <a:avLst/>
          </a:prstGeom>
          <a:ln w="19050">
            <a:solidFill>
              <a:schemeClr val="bg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 userDrawn="1"/>
        </p:nvCxnSpPr>
        <p:spPr>
          <a:xfrm>
            <a:off x="7644777" y="2847510"/>
            <a:ext cx="0" cy="163501"/>
          </a:xfrm>
          <a:prstGeom prst="line">
            <a:avLst/>
          </a:prstGeom>
          <a:ln w="19050">
            <a:solidFill>
              <a:schemeClr val="bg1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739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  <p:bldP spid="14" grpId="0"/>
      <p:bldP spid="22" grpId="0"/>
      <p:bldP spid="24" grpId="0" animBg="1"/>
      <p:bldP spid="28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29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1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1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2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F4F0D3-1EDD-4113-B4D8-0E70805F8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514065-335C-4488-B2C8-F0D3F566E9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16688B-9480-43D6-A055-60F3027062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0FA72B-1F9D-4344-8ACF-9C78E4A45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59F70-0F8C-4E8A-84C8-DDE2CAE72901}" type="datetimeFigureOut">
              <a:rPr lang="en-US" smtClean="0"/>
              <a:t>2/29/24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D900F2-4921-4D48-B760-1B886863A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F54DBC-BE3B-4B30-8266-C7E1FFF1A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4F55D-8F24-4FDA-8269-B8083D5FB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94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2703330" y="2588896"/>
            <a:ext cx="1966325" cy="2389505"/>
            <a:chOff x="2253005" y="2079863"/>
            <a:chExt cx="1373921" cy="1665788"/>
          </a:xfrm>
        </p:grpSpPr>
        <p:sp>
          <p:nvSpPr>
            <p:cNvPr id="28" name="Shape 105"/>
            <p:cNvSpPr/>
            <p:nvPr userDrawn="1"/>
          </p:nvSpPr>
          <p:spPr>
            <a:xfrm>
              <a:off x="2253293" y="2106572"/>
              <a:ext cx="1373348" cy="163907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  <p:sp>
          <p:nvSpPr>
            <p:cNvPr id="31" name="Shape 108"/>
            <p:cNvSpPr/>
            <p:nvPr userDrawn="1"/>
          </p:nvSpPr>
          <p:spPr>
            <a:xfrm rot="5400000">
              <a:off x="2916985" y="1415883"/>
              <a:ext cx="45962" cy="1373921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112838" y="2588896"/>
            <a:ext cx="1966325" cy="2389505"/>
            <a:chOff x="3819197" y="2079863"/>
            <a:chExt cx="1373921" cy="1665788"/>
          </a:xfrm>
        </p:grpSpPr>
        <p:sp>
          <p:nvSpPr>
            <p:cNvPr id="29" name="Shape 106"/>
            <p:cNvSpPr/>
            <p:nvPr userDrawn="1"/>
          </p:nvSpPr>
          <p:spPr>
            <a:xfrm>
              <a:off x="3819484" y="2106572"/>
              <a:ext cx="1373347" cy="163907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  <p:sp>
          <p:nvSpPr>
            <p:cNvPr id="32" name="Shape 109"/>
            <p:cNvSpPr/>
            <p:nvPr userDrawn="1"/>
          </p:nvSpPr>
          <p:spPr>
            <a:xfrm rot="5400000">
              <a:off x="4483177" y="1415883"/>
              <a:ext cx="45962" cy="1373921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</p:grpSp>
      <p:grpSp>
        <p:nvGrpSpPr>
          <p:cNvPr id="7" name="Group 6"/>
          <p:cNvGrpSpPr/>
          <p:nvPr userDrawn="1"/>
        </p:nvGrpSpPr>
        <p:grpSpPr>
          <a:xfrm>
            <a:off x="7495175" y="2588896"/>
            <a:ext cx="1966325" cy="2389505"/>
            <a:chOff x="5385388" y="2079863"/>
            <a:chExt cx="1373921" cy="1665788"/>
          </a:xfrm>
        </p:grpSpPr>
        <p:sp>
          <p:nvSpPr>
            <p:cNvPr id="30" name="Shape 107"/>
            <p:cNvSpPr/>
            <p:nvPr userDrawn="1"/>
          </p:nvSpPr>
          <p:spPr>
            <a:xfrm>
              <a:off x="5385676" y="2106572"/>
              <a:ext cx="1373348" cy="163907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  <p:sp>
          <p:nvSpPr>
            <p:cNvPr id="33" name="Shape 110"/>
            <p:cNvSpPr/>
            <p:nvPr userDrawn="1"/>
          </p:nvSpPr>
          <p:spPr>
            <a:xfrm rot="5400000">
              <a:off x="6049368" y="1415883"/>
              <a:ext cx="45962" cy="1373921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</p:grpSp>
      <p:sp>
        <p:nvSpPr>
          <p:cNvPr id="16" name="Title 15"/>
          <p:cNvSpPr>
            <a:spLocks noGrp="1"/>
          </p:cNvSpPr>
          <p:nvPr userDrawn="1">
            <p:ph type="title" hasCustomPrompt="1"/>
          </p:nvPr>
        </p:nvSpPr>
        <p:spPr>
          <a:xfrm>
            <a:off x="1143001" y="696430"/>
            <a:ext cx="1181100" cy="535812"/>
          </a:xfrm>
        </p:spPr>
        <p:txBody>
          <a:bodyPr lIns="0" tIns="0" rIns="0" bIns="0">
            <a:noAutofit/>
          </a:bodyPr>
          <a:lstStyle>
            <a:lvl1pPr algn="l">
              <a:defRPr sz="2933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</a:t>
            </a:r>
            <a:endParaRPr lang="en-GB" dirty="0"/>
          </a:p>
        </p:txBody>
      </p:sp>
      <p:sp>
        <p:nvSpPr>
          <p:cNvPr id="23" name="Text Placeholder 17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3009269" y="898792"/>
            <a:ext cx="7988932" cy="262601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67"/>
              </a:lnSpc>
              <a:buNone/>
              <a:defRPr sz="1067">
                <a:solidFill>
                  <a:schemeClr val="bg1">
                    <a:lumMod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GB" dirty="0"/>
              <a:t>WRITE YOUR RELEVANT TEXT HERE</a:t>
            </a:r>
          </a:p>
        </p:txBody>
      </p:sp>
      <p:sp>
        <p:nvSpPr>
          <p:cNvPr id="3" name="Picture Placeholder 2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3143869" y="3003112"/>
            <a:ext cx="1100952" cy="108681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667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2" name="Text Placeholder 17"/>
          <p:cNvSpPr>
            <a:spLocks noGrp="1"/>
          </p:cNvSpPr>
          <p:nvPr userDrawn="1">
            <p:ph type="body" sz="quarter" idx="20"/>
          </p:nvPr>
        </p:nvSpPr>
        <p:spPr>
          <a:xfrm>
            <a:off x="3143832" y="4622947"/>
            <a:ext cx="1141899" cy="127019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733">
                <a:solidFill>
                  <a:schemeClr val="bg1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3" name="Content Placeholder 20"/>
          <p:cNvSpPr>
            <a:spLocks noGrp="1"/>
          </p:cNvSpPr>
          <p:nvPr userDrawn="1">
            <p:ph sz="quarter" idx="21" hasCustomPrompt="1"/>
          </p:nvPr>
        </p:nvSpPr>
        <p:spPr>
          <a:xfrm>
            <a:off x="3143832" y="4401804"/>
            <a:ext cx="1141899" cy="146025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67" b="1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14" name="Picture Placeholder 2"/>
          <p:cNvSpPr>
            <a:spLocks noGrp="1"/>
          </p:cNvSpPr>
          <p:nvPr userDrawn="1">
            <p:ph type="pic" sz="quarter" idx="22" hasCustomPrompt="1"/>
          </p:nvPr>
        </p:nvSpPr>
        <p:spPr>
          <a:xfrm>
            <a:off x="5545524" y="3009077"/>
            <a:ext cx="1100952" cy="108681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667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2" name="Picture Placeholder 2"/>
          <p:cNvSpPr>
            <a:spLocks noGrp="1"/>
          </p:cNvSpPr>
          <p:nvPr userDrawn="1">
            <p:ph type="pic" sz="quarter" idx="25" hasCustomPrompt="1"/>
          </p:nvPr>
        </p:nvSpPr>
        <p:spPr>
          <a:xfrm>
            <a:off x="7941448" y="3003112"/>
            <a:ext cx="1100952" cy="108681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667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4" name="Shape 67"/>
          <p:cNvSpPr/>
          <p:nvPr userDrawn="1"/>
        </p:nvSpPr>
        <p:spPr>
          <a:xfrm>
            <a:off x="2555116" y="785914"/>
            <a:ext cx="76253" cy="29278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67733" tIns="67733" rIns="67733" bIns="67733" anchor="ctr"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4267"/>
          </a:p>
        </p:txBody>
      </p:sp>
      <p:sp>
        <p:nvSpPr>
          <p:cNvPr id="34" name="Text Placeholder 17"/>
          <p:cNvSpPr>
            <a:spLocks noGrp="1"/>
          </p:cNvSpPr>
          <p:nvPr userDrawn="1">
            <p:ph type="body" sz="quarter" idx="26"/>
          </p:nvPr>
        </p:nvSpPr>
        <p:spPr>
          <a:xfrm>
            <a:off x="5525051" y="4626109"/>
            <a:ext cx="1141899" cy="127019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733">
                <a:solidFill>
                  <a:schemeClr val="bg1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5" name="Content Placeholder 20"/>
          <p:cNvSpPr>
            <a:spLocks noGrp="1"/>
          </p:cNvSpPr>
          <p:nvPr userDrawn="1">
            <p:ph sz="quarter" idx="27" hasCustomPrompt="1"/>
          </p:nvPr>
        </p:nvSpPr>
        <p:spPr>
          <a:xfrm>
            <a:off x="5525051" y="4400736"/>
            <a:ext cx="1141899" cy="146025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67" b="1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6" name="Text Placeholder 17"/>
          <p:cNvSpPr>
            <a:spLocks noGrp="1"/>
          </p:cNvSpPr>
          <p:nvPr userDrawn="1">
            <p:ph type="body" sz="quarter" idx="28"/>
          </p:nvPr>
        </p:nvSpPr>
        <p:spPr>
          <a:xfrm>
            <a:off x="7941410" y="4610240"/>
            <a:ext cx="1141899" cy="127019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733">
                <a:solidFill>
                  <a:schemeClr val="bg1">
                    <a:lumMod val="9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7" name="Content Placeholder 20"/>
          <p:cNvSpPr>
            <a:spLocks noGrp="1"/>
          </p:cNvSpPr>
          <p:nvPr userDrawn="1">
            <p:ph sz="quarter" idx="29" hasCustomPrompt="1"/>
          </p:nvPr>
        </p:nvSpPr>
        <p:spPr>
          <a:xfrm>
            <a:off x="7941410" y="4397564"/>
            <a:ext cx="1141899" cy="146025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67" b="1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198874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  <p:bldP spid="12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2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3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4" grpId="0"/>
      <p:bldP spid="22" grpId="0"/>
      <p:bldP spid="24" grpId="0" animBg="1"/>
      <p:bldP spid="34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4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5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6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53" presetClass="entr" presetSubtype="16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3622745" y="2582084"/>
            <a:ext cx="1292691" cy="1302933"/>
            <a:chOff x="2717059" y="2212788"/>
            <a:chExt cx="969518" cy="977200"/>
          </a:xfrm>
        </p:grpSpPr>
        <p:sp>
          <p:nvSpPr>
            <p:cNvPr id="40" name="Shape 377"/>
            <p:cNvSpPr/>
            <p:nvPr userDrawn="1"/>
          </p:nvSpPr>
          <p:spPr>
            <a:xfrm>
              <a:off x="2717059" y="2252209"/>
              <a:ext cx="969518" cy="93777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  <p:sp>
          <p:nvSpPr>
            <p:cNvPr id="41" name="Shape 379"/>
            <p:cNvSpPr/>
            <p:nvPr userDrawn="1"/>
          </p:nvSpPr>
          <p:spPr>
            <a:xfrm rot="5400000">
              <a:off x="3183530" y="1746507"/>
              <a:ext cx="36576" cy="969138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</p:grpSp>
      <p:grpSp>
        <p:nvGrpSpPr>
          <p:cNvPr id="4" name="Group 3"/>
          <p:cNvGrpSpPr/>
          <p:nvPr userDrawn="1"/>
        </p:nvGrpSpPr>
        <p:grpSpPr>
          <a:xfrm>
            <a:off x="5449260" y="2582083"/>
            <a:ext cx="1292691" cy="1302935"/>
            <a:chOff x="4086945" y="2212787"/>
            <a:chExt cx="969518" cy="977201"/>
          </a:xfrm>
        </p:grpSpPr>
        <p:sp>
          <p:nvSpPr>
            <p:cNvPr id="43" name="Shape 383"/>
            <p:cNvSpPr/>
            <p:nvPr userDrawn="1"/>
          </p:nvSpPr>
          <p:spPr>
            <a:xfrm>
              <a:off x="4086945" y="2252209"/>
              <a:ext cx="969518" cy="93777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  <p:sp>
          <p:nvSpPr>
            <p:cNvPr id="44" name="Shape 384"/>
            <p:cNvSpPr/>
            <p:nvPr userDrawn="1"/>
          </p:nvSpPr>
          <p:spPr>
            <a:xfrm rot="5400000">
              <a:off x="4553417" y="1746506"/>
              <a:ext cx="36576" cy="969138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</p:grpSp>
      <p:grpSp>
        <p:nvGrpSpPr>
          <p:cNvPr id="5" name="Group 4"/>
          <p:cNvGrpSpPr/>
          <p:nvPr userDrawn="1"/>
        </p:nvGrpSpPr>
        <p:grpSpPr>
          <a:xfrm>
            <a:off x="7273742" y="2582081"/>
            <a:ext cx="1292691" cy="1302936"/>
            <a:chOff x="5455307" y="2212786"/>
            <a:chExt cx="969518" cy="977202"/>
          </a:xfrm>
        </p:grpSpPr>
        <p:sp>
          <p:nvSpPr>
            <p:cNvPr id="46" name="Shape 389"/>
            <p:cNvSpPr/>
            <p:nvPr userDrawn="1"/>
          </p:nvSpPr>
          <p:spPr>
            <a:xfrm>
              <a:off x="5455307" y="2252209"/>
              <a:ext cx="969518" cy="937779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  <p:sp>
          <p:nvSpPr>
            <p:cNvPr id="47" name="Shape 390"/>
            <p:cNvSpPr/>
            <p:nvPr userDrawn="1"/>
          </p:nvSpPr>
          <p:spPr>
            <a:xfrm rot="5400000">
              <a:off x="5921776" y="1746505"/>
              <a:ext cx="36576" cy="969138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</p:grpSp>
      <p:sp>
        <p:nvSpPr>
          <p:cNvPr id="42" name="Shape 381"/>
          <p:cNvSpPr/>
          <p:nvPr userDrawn="1"/>
        </p:nvSpPr>
        <p:spPr>
          <a:xfrm>
            <a:off x="4218229" y="2844054"/>
            <a:ext cx="101727" cy="9155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9440" y="15832"/>
                </a:moveTo>
                <a:lnTo>
                  <a:pt x="2160" y="15832"/>
                </a:lnTo>
                <a:lnTo>
                  <a:pt x="2160" y="2209"/>
                </a:lnTo>
                <a:lnTo>
                  <a:pt x="19440" y="2209"/>
                </a:lnTo>
                <a:cubicBezTo>
                  <a:pt x="19440" y="2209"/>
                  <a:pt x="19440" y="15832"/>
                  <a:pt x="19440" y="15832"/>
                </a:cubicBezTo>
                <a:close/>
                <a:moveTo>
                  <a:pt x="19440" y="0"/>
                </a:moveTo>
                <a:lnTo>
                  <a:pt x="2160" y="0"/>
                </a:lnTo>
                <a:cubicBezTo>
                  <a:pt x="971" y="0"/>
                  <a:pt x="0" y="1104"/>
                  <a:pt x="0" y="2455"/>
                </a:cubicBezTo>
                <a:lnTo>
                  <a:pt x="0" y="15955"/>
                </a:lnTo>
                <a:cubicBezTo>
                  <a:pt x="0" y="17304"/>
                  <a:pt x="953" y="18627"/>
                  <a:pt x="2119" y="18891"/>
                </a:cubicBezTo>
                <a:lnTo>
                  <a:pt x="6839" y="19964"/>
                </a:lnTo>
                <a:cubicBezTo>
                  <a:pt x="6839" y="19964"/>
                  <a:pt x="2775" y="21600"/>
                  <a:pt x="5400" y="21600"/>
                </a:cubicBezTo>
                <a:lnTo>
                  <a:pt x="16200" y="21600"/>
                </a:lnTo>
                <a:cubicBezTo>
                  <a:pt x="18825" y="21600"/>
                  <a:pt x="14761" y="19964"/>
                  <a:pt x="14761" y="19964"/>
                </a:cubicBezTo>
                <a:lnTo>
                  <a:pt x="19483" y="18891"/>
                </a:lnTo>
                <a:cubicBezTo>
                  <a:pt x="20647" y="18627"/>
                  <a:pt x="21600" y="17304"/>
                  <a:pt x="21600" y="15955"/>
                </a:cubicBezTo>
                <a:lnTo>
                  <a:pt x="21600" y="2455"/>
                </a:lnTo>
                <a:cubicBezTo>
                  <a:pt x="21600" y="1104"/>
                  <a:pt x="20629" y="0"/>
                  <a:pt x="19440" y="0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4267"/>
          </a:p>
        </p:txBody>
      </p:sp>
      <p:sp>
        <p:nvSpPr>
          <p:cNvPr id="45" name="Shape 387"/>
          <p:cNvSpPr/>
          <p:nvPr userDrawn="1"/>
        </p:nvSpPr>
        <p:spPr>
          <a:xfrm>
            <a:off x="6044745" y="2837783"/>
            <a:ext cx="101727" cy="1040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431" h="20433" extrusionOk="0">
                <a:moveTo>
                  <a:pt x="14102" y="6331"/>
                </a:moveTo>
                <a:cubicBezTo>
                  <a:pt x="13391" y="5619"/>
                  <a:pt x="13391" y="4469"/>
                  <a:pt x="14102" y="3759"/>
                </a:cubicBezTo>
                <a:cubicBezTo>
                  <a:pt x="14812" y="3049"/>
                  <a:pt x="15965" y="3049"/>
                  <a:pt x="16674" y="3759"/>
                </a:cubicBezTo>
                <a:cubicBezTo>
                  <a:pt x="17385" y="4469"/>
                  <a:pt x="17385" y="5619"/>
                  <a:pt x="16674" y="6331"/>
                </a:cubicBezTo>
                <a:cubicBezTo>
                  <a:pt x="15965" y="7041"/>
                  <a:pt x="14812" y="7041"/>
                  <a:pt x="14102" y="6331"/>
                </a:cubicBezTo>
                <a:close/>
                <a:moveTo>
                  <a:pt x="12904" y="13199"/>
                </a:moveTo>
                <a:cubicBezTo>
                  <a:pt x="12904" y="13199"/>
                  <a:pt x="21289" y="7286"/>
                  <a:pt x="20359" y="518"/>
                </a:cubicBezTo>
                <a:cubicBezTo>
                  <a:pt x="20339" y="369"/>
                  <a:pt x="20289" y="271"/>
                  <a:pt x="20226" y="206"/>
                </a:cubicBezTo>
                <a:cubicBezTo>
                  <a:pt x="20162" y="145"/>
                  <a:pt x="20065" y="93"/>
                  <a:pt x="19914" y="72"/>
                </a:cubicBezTo>
                <a:cubicBezTo>
                  <a:pt x="13147" y="-856"/>
                  <a:pt x="7233" y="7529"/>
                  <a:pt x="7233" y="7529"/>
                </a:cubicBezTo>
                <a:cubicBezTo>
                  <a:pt x="2104" y="6928"/>
                  <a:pt x="2478" y="7929"/>
                  <a:pt x="137" y="13421"/>
                </a:cubicBezTo>
                <a:cubicBezTo>
                  <a:pt x="-311" y="14470"/>
                  <a:pt x="416" y="14829"/>
                  <a:pt x="1211" y="14536"/>
                </a:cubicBezTo>
                <a:cubicBezTo>
                  <a:pt x="2006" y="14242"/>
                  <a:pt x="3764" y="13593"/>
                  <a:pt x="3764" y="13593"/>
                </a:cubicBezTo>
                <a:lnTo>
                  <a:pt x="6840" y="16669"/>
                </a:lnTo>
                <a:cubicBezTo>
                  <a:pt x="6840" y="16669"/>
                  <a:pt x="6192" y="18426"/>
                  <a:pt x="5897" y="19222"/>
                </a:cubicBezTo>
                <a:cubicBezTo>
                  <a:pt x="5604" y="20018"/>
                  <a:pt x="5963" y="20744"/>
                  <a:pt x="7012" y="20297"/>
                </a:cubicBezTo>
                <a:cubicBezTo>
                  <a:pt x="12505" y="17955"/>
                  <a:pt x="13504" y="18328"/>
                  <a:pt x="12904" y="13199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4267"/>
          </a:p>
        </p:txBody>
      </p:sp>
      <p:sp>
        <p:nvSpPr>
          <p:cNvPr id="48" name="Shape 393"/>
          <p:cNvSpPr/>
          <p:nvPr userDrawn="1"/>
        </p:nvSpPr>
        <p:spPr>
          <a:xfrm>
            <a:off x="7876437" y="2844150"/>
            <a:ext cx="87301" cy="913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781" h="20933" extrusionOk="0">
                <a:moveTo>
                  <a:pt x="18450" y="13962"/>
                </a:moveTo>
                <a:cubicBezTo>
                  <a:pt x="18104" y="14098"/>
                  <a:pt x="15778" y="12331"/>
                  <a:pt x="14291" y="9001"/>
                </a:cubicBezTo>
                <a:cubicBezTo>
                  <a:pt x="12804" y="5669"/>
                  <a:pt x="12992" y="2625"/>
                  <a:pt x="13337" y="2491"/>
                </a:cubicBezTo>
                <a:cubicBezTo>
                  <a:pt x="13683" y="2355"/>
                  <a:pt x="15952" y="4486"/>
                  <a:pt x="17438" y="7816"/>
                </a:cubicBezTo>
                <a:cubicBezTo>
                  <a:pt x="18925" y="11146"/>
                  <a:pt x="18797" y="13826"/>
                  <a:pt x="18450" y="13962"/>
                </a:cubicBezTo>
                <a:close/>
                <a:moveTo>
                  <a:pt x="19117" y="7012"/>
                </a:moveTo>
                <a:cubicBezTo>
                  <a:pt x="17204" y="2727"/>
                  <a:pt x="14125" y="-537"/>
                  <a:pt x="12567" y="74"/>
                </a:cubicBezTo>
                <a:cubicBezTo>
                  <a:pt x="9922" y="1108"/>
                  <a:pt x="14143" y="6078"/>
                  <a:pt x="1154" y="11160"/>
                </a:cubicBezTo>
                <a:cubicBezTo>
                  <a:pt x="32" y="11600"/>
                  <a:pt x="-253" y="13356"/>
                  <a:pt x="217" y="14406"/>
                </a:cubicBezTo>
                <a:cubicBezTo>
                  <a:pt x="685" y="15456"/>
                  <a:pt x="2220" y="16502"/>
                  <a:pt x="3342" y="16062"/>
                </a:cubicBezTo>
                <a:cubicBezTo>
                  <a:pt x="3537" y="15987"/>
                  <a:pt x="4250" y="15766"/>
                  <a:pt x="4250" y="15766"/>
                </a:cubicBezTo>
                <a:cubicBezTo>
                  <a:pt x="5051" y="16802"/>
                  <a:pt x="5889" y="16187"/>
                  <a:pt x="6186" y="16845"/>
                </a:cubicBezTo>
                <a:cubicBezTo>
                  <a:pt x="6544" y="17635"/>
                  <a:pt x="7322" y="19353"/>
                  <a:pt x="7586" y="19939"/>
                </a:cubicBezTo>
                <a:cubicBezTo>
                  <a:pt x="7850" y="20522"/>
                  <a:pt x="8450" y="21063"/>
                  <a:pt x="8885" y="20905"/>
                </a:cubicBezTo>
                <a:cubicBezTo>
                  <a:pt x="9318" y="20745"/>
                  <a:pt x="10797" y="20203"/>
                  <a:pt x="11362" y="19997"/>
                </a:cubicBezTo>
                <a:cubicBezTo>
                  <a:pt x="11927" y="19790"/>
                  <a:pt x="12062" y="19306"/>
                  <a:pt x="11889" y="18922"/>
                </a:cubicBezTo>
                <a:cubicBezTo>
                  <a:pt x="11703" y="18510"/>
                  <a:pt x="10939" y="18390"/>
                  <a:pt x="10721" y="17908"/>
                </a:cubicBezTo>
                <a:cubicBezTo>
                  <a:pt x="10503" y="17428"/>
                  <a:pt x="9791" y="15886"/>
                  <a:pt x="9586" y="15400"/>
                </a:cubicBezTo>
                <a:cubicBezTo>
                  <a:pt x="9308" y="14739"/>
                  <a:pt x="9899" y="14201"/>
                  <a:pt x="10759" y="14116"/>
                </a:cubicBezTo>
                <a:cubicBezTo>
                  <a:pt x="16671" y="13522"/>
                  <a:pt x="17775" y="17037"/>
                  <a:pt x="19789" y="16249"/>
                </a:cubicBezTo>
                <a:cubicBezTo>
                  <a:pt x="21347" y="15640"/>
                  <a:pt x="21030" y="11296"/>
                  <a:pt x="19117" y="7012"/>
                </a:cubicBezTo>
                <a:close/>
              </a:path>
            </a:pathLst>
          </a:custGeom>
          <a:solidFill>
            <a:srgbClr val="FFFFFF"/>
          </a:solidFill>
          <a:ln w="12700" cap="flat">
            <a:noFill/>
            <a:miter lim="400000"/>
          </a:ln>
          <a:effectLst/>
        </p:spPr>
        <p:txBody>
          <a:bodyPr wrap="square" lIns="50800" tIns="50800" rIns="50800" bIns="50800" numCol="1" anchor="ctr">
            <a:no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4267"/>
          </a:p>
        </p:txBody>
      </p:sp>
      <p:sp>
        <p:nvSpPr>
          <p:cNvPr id="16" name="Title 15"/>
          <p:cNvSpPr>
            <a:spLocks noGrp="1"/>
          </p:cNvSpPr>
          <p:nvPr userDrawn="1">
            <p:ph type="title" hasCustomPrompt="1"/>
          </p:nvPr>
        </p:nvSpPr>
        <p:spPr>
          <a:xfrm>
            <a:off x="1143001" y="696430"/>
            <a:ext cx="4610100" cy="535812"/>
          </a:xfrm>
        </p:spPr>
        <p:txBody>
          <a:bodyPr lIns="0" tIns="0" rIns="0" bIns="0">
            <a:noAutofit/>
          </a:bodyPr>
          <a:lstStyle>
            <a:lvl1pPr algn="l">
              <a:defRPr sz="2933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</a:t>
            </a:r>
            <a:endParaRPr lang="en-GB" dirty="0"/>
          </a:p>
        </p:txBody>
      </p:sp>
      <p:sp>
        <p:nvSpPr>
          <p:cNvPr id="23" name="Text Placeholder 17"/>
          <p:cNvSpPr>
            <a:spLocks noGrp="1"/>
          </p:cNvSpPr>
          <p:nvPr userDrawn="1">
            <p:ph type="body" sz="quarter" idx="18" hasCustomPrompt="1"/>
          </p:nvPr>
        </p:nvSpPr>
        <p:spPr>
          <a:xfrm>
            <a:off x="5872896" y="903156"/>
            <a:ext cx="5176104" cy="262601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67"/>
              </a:lnSpc>
              <a:buNone/>
              <a:defRPr sz="1067">
                <a:solidFill>
                  <a:schemeClr val="bg1">
                    <a:lumMod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GB" dirty="0"/>
              <a:t>WRITE YOUR RELEVANT TEXT HERE</a:t>
            </a:r>
          </a:p>
        </p:txBody>
      </p:sp>
      <p:sp>
        <p:nvSpPr>
          <p:cNvPr id="3" name="Picture Placeholder 2"/>
          <p:cNvSpPr>
            <a:spLocks noGrp="1"/>
          </p:cNvSpPr>
          <p:nvPr userDrawn="1">
            <p:ph type="pic" sz="quarter" idx="19" hasCustomPrompt="1"/>
          </p:nvPr>
        </p:nvSpPr>
        <p:spPr>
          <a:xfrm>
            <a:off x="3616495" y="3383998"/>
            <a:ext cx="1317477" cy="1300555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667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13" name="Content Placeholder 20"/>
          <p:cNvSpPr>
            <a:spLocks noGrp="1"/>
          </p:cNvSpPr>
          <p:nvPr userDrawn="1">
            <p:ph sz="quarter" idx="21" hasCustomPrompt="1"/>
          </p:nvPr>
        </p:nvSpPr>
        <p:spPr>
          <a:xfrm>
            <a:off x="3807140" y="3048013"/>
            <a:ext cx="923901" cy="118148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67" b="1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24" name="Shape 67"/>
          <p:cNvSpPr/>
          <p:nvPr userDrawn="1"/>
        </p:nvSpPr>
        <p:spPr>
          <a:xfrm>
            <a:off x="5489863" y="785914"/>
            <a:ext cx="76253" cy="29278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67733" tIns="67733" rIns="67733" bIns="67733" anchor="ctr"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4267"/>
          </a:p>
        </p:txBody>
      </p:sp>
      <p:sp>
        <p:nvSpPr>
          <p:cNvPr id="35" name="Content Placeholder 20"/>
          <p:cNvSpPr>
            <a:spLocks noGrp="1"/>
          </p:cNvSpPr>
          <p:nvPr userDrawn="1">
            <p:ph sz="quarter" idx="27" hasCustomPrompt="1"/>
          </p:nvPr>
        </p:nvSpPr>
        <p:spPr>
          <a:xfrm>
            <a:off x="5633655" y="3035463"/>
            <a:ext cx="923901" cy="118148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67" b="1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37" name="Content Placeholder 20"/>
          <p:cNvSpPr>
            <a:spLocks noGrp="1"/>
          </p:cNvSpPr>
          <p:nvPr userDrawn="1">
            <p:ph sz="quarter" idx="29" hasCustomPrompt="1"/>
          </p:nvPr>
        </p:nvSpPr>
        <p:spPr>
          <a:xfrm>
            <a:off x="7458136" y="3042585"/>
            <a:ext cx="923901" cy="118148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buNone/>
              <a:defRPr sz="867" b="1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49" name="Picture Placeholder 2"/>
          <p:cNvSpPr>
            <a:spLocks noGrp="1"/>
          </p:cNvSpPr>
          <p:nvPr userDrawn="1">
            <p:ph type="pic" sz="quarter" idx="30" hasCustomPrompt="1"/>
          </p:nvPr>
        </p:nvSpPr>
        <p:spPr>
          <a:xfrm>
            <a:off x="5436867" y="3377724"/>
            <a:ext cx="1317477" cy="1300555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667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50" name="Picture Placeholder 2"/>
          <p:cNvSpPr>
            <a:spLocks noGrp="1"/>
          </p:cNvSpPr>
          <p:nvPr userDrawn="1">
            <p:ph type="pic" sz="quarter" idx="31" hasCustomPrompt="1"/>
          </p:nvPr>
        </p:nvSpPr>
        <p:spPr>
          <a:xfrm>
            <a:off x="7286136" y="3383998"/>
            <a:ext cx="1317477" cy="1300555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667"/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3613219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0"/>
                            </p:stCondLst>
                            <p:childTnLst>
                              <p:par>
                                <p:cTn id="6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500"/>
                            </p:stCondLst>
                            <p:childTnLst>
                              <p:par>
                                <p:cTn id="6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5" grpId="0" animBg="1"/>
      <p:bldP spid="48" grpId="0" animBg="1"/>
      <p:bldP spid="16" grpId="0"/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  <p:bldP spid="13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3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4" grpId="0" animBg="1"/>
      <p:bldP spid="35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5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7" grpId="0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37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37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/>
      <p:bldP spid="50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05"/>
          <p:cNvSpPr/>
          <p:nvPr userDrawn="1"/>
        </p:nvSpPr>
        <p:spPr>
          <a:xfrm>
            <a:off x="2660576" y="2349499"/>
            <a:ext cx="2260552" cy="292440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miter lim="400000"/>
          </a:ln>
        </p:spPr>
        <p:txBody>
          <a:bodyPr lIns="67733" tIns="67733" rIns="67733" bIns="67733" anchor="ctr"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4267"/>
          </a:p>
        </p:txBody>
      </p: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1143000" y="785330"/>
            <a:ext cx="6547099" cy="387039"/>
          </a:xfrm>
        </p:spPr>
        <p:txBody>
          <a:bodyPr lIns="0" tIns="0" rIns="0" bIns="0">
            <a:noAutofit/>
          </a:bodyPr>
          <a:lstStyle>
            <a:lvl1pPr algn="l">
              <a:defRPr sz="2933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CLICK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2977104" y="4695132"/>
            <a:ext cx="1691504" cy="153745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733">
                <a:solidFill>
                  <a:schemeClr val="bg1">
                    <a:lumMod val="9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sz="quarter" idx="16" hasCustomPrompt="1"/>
          </p:nvPr>
        </p:nvSpPr>
        <p:spPr>
          <a:xfrm>
            <a:off x="2977104" y="4444094"/>
            <a:ext cx="1691504" cy="176751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867" b="1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3145904" y="919822"/>
            <a:ext cx="4483235" cy="262601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67"/>
              </a:lnSpc>
              <a:buNone/>
              <a:defRPr sz="1067">
                <a:solidFill>
                  <a:schemeClr val="bg1">
                    <a:lumMod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GB" dirty="0"/>
              <a:t>WRITE YOUR RELEVANT TEXT HERE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3123943" y="2753529"/>
            <a:ext cx="1333757" cy="1346651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667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24" name="Shape 126"/>
          <p:cNvSpPr/>
          <p:nvPr userDrawn="1"/>
        </p:nvSpPr>
        <p:spPr>
          <a:xfrm>
            <a:off x="5448482" y="2349500"/>
            <a:ext cx="4028436" cy="2924401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miter lim="400000"/>
          </a:ln>
        </p:spPr>
        <p:txBody>
          <a:bodyPr lIns="67733" tIns="67733" rIns="67733" bIns="67733" anchor="ctr"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4267"/>
          </a:p>
        </p:txBody>
      </p:sp>
      <p:sp>
        <p:nvSpPr>
          <p:cNvPr id="25" name="Shape 127"/>
          <p:cNvSpPr/>
          <p:nvPr userDrawn="1"/>
        </p:nvSpPr>
        <p:spPr>
          <a:xfrm>
            <a:off x="5866216" y="3017176"/>
            <a:ext cx="3131968" cy="3538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4267"/>
          </a:p>
        </p:txBody>
      </p:sp>
      <p:sp>
        <p:nvSpPr>
          <p:cNvPr id="27" name="Shape 129"/>
          <p:cNvSpPr/>
          <p:nvPr userDrawn="1"/>
        </p:nvSpPr>
        <p:spPr>
          <a:xfrm>
            <a:off x="5866216" y="3017176"/>
            <a:ext cx="2282621" cy="3538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4267"/>
          </a:p>
        </p:txBody>
      </p:sp>
      <p:sp>
        <p:nvSpPr>
          <p:cNvPr id="29" name="Shape 131"/>
          <p:cNvSpPr/>
          <p:nvPr userDrawn="1"/>
        </p:nvSpPr>
        <p:spPr>
          <a:xfrm>
            <a:off x="5866216" y="3583043"/>
            <a:ext cx="3131968" cy="3538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4267"/>
          </a:p>
        </p:txBody>
      </p:sp>
      <p:sp>
        <p:nvSpPr>
          <p:cNvPr id="31" name="Shape 133"/>
          <p:cNvSpPr/>
          <p:nvPr userDrawn="1"/>
        </p:nvSpPr>
        <p:spPr>
          <a:xfrm>
            <a:off x="5866217" y="3583043"/>
            <a:ext cx="2976956" cy="3538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4267"/>
          </a:p>
        </p:txBody>
      </p:sp>
      <p:sp>
        <p:nvSpPr>
          <p:cNvPr id="33" name="Shape 135"/>
          <p:cNvSpPr/>
          <p:nvPr userDrawn="1"/>
        </p:nvSpPr>
        <p:spPr>
          <a:xfrm>
            <a:off x="5866216" y="4148908"/>
            <a:ext cx="3131968" cy="3538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4267"/>
          </a:p>
        </p:txBody>
      </p:sp>
      <p:sp>
        <p:nvSpPr>
          <p:cNvPr id="35" name="Shape 137"/>
          <p:cNvSpPr/>
          <p:nvPr userDrawn="1"/>
        </p:nvSpPr>
        <p:spPr>
          <a:xfrm>
            <a:off x="5866217" y="4148908"/>
            <a:ext cx="1745881" cy="3538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4267"/>
          </a:p>
        </p:txBody>
      </p:sp>
      <p:sp>
        <p:nvSpPr>
          <p:cNvPr id="37" name="Shape 139"/>
          <p:cNvSpPr/>
          <p:nvPr userDrawn="1"/>
        </p:nvSpPr>
        <p:spPr>
          <a:xfrm>
            <a:off x="5866216" y="4714775"/>
            <a:ext cx="3131968" cy="3538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4267"/>
          </a:p>
        </p:txBody>
      </p:sp>
      <p:sp>
        <p:nvSpPr>
          <p:cNvPr id="39" name="Shape 141"/>
          <p:cNvSpPr/>
          <p:nvPr userDrawn="1"/>
        </p:nvSpPr>
        <p:spPr>
          <a:xfrm>
            <a:off x="5866216" y="4714775"/>
            <a:ext cx="2652736" cy="3538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4267"/>
          </a:p>
        </p:txBody>
      </p:sp>
      <p:sp>
        <p:nvSpPr>
          <p:cNvPr id="42" name="Content Placeholder 20"/>
          <p:cNvSpPr>
            <a:spLocks noGrp="1"/>
          </p:cNvSpPr>
          <p:nvPr userDrawn="1">
            <p:ph sz="quarter" idx="20" hasCustomPrompt="1"/>
          </p:nvPr>
        </p:nvSpPr>
        <p:spPr>
          <a:xfrm>
            <a:off x="5883150" y="2757335"/>
            <a:ext cx="1344209" cy="176751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867" b="1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43" name="Content Placeholder 20"/>
          <p:cNvSpPr>
            <a:spLocks noGrp="1"/>
          </p:cNvSpPr>
          <p:nvPr userDrawn="1">
            <p:ph sz="quarter" idx="21" hasCustomPrompt="1"/>
          </p:nvPr>
        </p:nvSpPr>
        <p:spPr>
          <a:xfrm>
            <a:off x="5883150" y="3319271"/>
            <a:ext cx="1344209" cy="176751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867" b="1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44" name="Content Placeholder 20"/>
          <p:cNvSpPr>
            <a:spLocks noGrp="1"/>
          </p:cNvSpPr>
          <p:nvPr userDrawn="1">
            <p:ph sz="quarter" idx="22" hasCustomPrompt="1"/>
          </p:nvPr>
        </p:nvSpPr>
        <p:spPr>
          <a:xfrm>
            <a:off x="5883150" y="3886341"/>
            <a:ext cx="1344209" cy="176751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867" b="1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45" name="Content Placeholder 20"/>
          <p:cNvSpPr>
            <a:spLocks noGrp="1"/>
          </p:cNvSpPr>
          <p:nvPr userDrawn="1">
            <p:ph sz="quarter" idx="23" hasCustomPrompt="1"/>
          </p:nvPr>
        </p:nvSpPr>
        <p:spPr>
          <a:xfrm>
            <a:off x="5883150" y="4458766"/>
            <a:ext cx="1344209" cy="176751"/>
          </a:xfrm>
        </p:spPr>
        <p:txBody>
          <a:bodyPr lIns="0" tIns="0" rIns="0" bIns="0" anchor="ctr">
            <a:noAutofit/>
          </a:bodyPr>
          <a:lstStyle>
            <a:lvl1pPr marL="0" indent="0" algn="l">
              <a:lnSpc>
                <a:spcPct val="100000"/>
              </a:lnSpc>
              <a:buNone/>
              <a:defRPr sz="867" b="1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GB" dirty="0"/>
              <a:t>CLICK TO EDIT</a:t>
            </a:r>
          </a:p>
        </p:txBody>
      </p:sp>
      <p:sp>
        <p:nvSpPr>
          <p:cNvPr id="46" name="Text Placeholder 17"/>
          <p:cNvSpPr>
            <a:spLocks noGrp="1"/>
          </p:cNvSpPr>
          <p:nvPr userDrawn="1">
            <p:ph type="body" sz="quarter" idx="24"/>
          </p:nvPr>
        </p:nvSpPr>
        <p:spPr>
          <a:xfrm>
            <a:off x="7857365" y="2781965"/>
            <a:ext cx="555016" cy="153745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733">
                <a:solidFill>
                  <a:schemeClr val="bg1">
                    <a:lumMod val="9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7" name="Text Placeholder 17"/>
          <p:cNvSpPr>
            <a:spLocks noGrp="1"/>
          </p:cNvSpPr>
          <p:nvPr userDrawn="1">
            <p:ph type="body" sz="quarter" idx="25"/>
          </p:nvPr>
        </p:nvSpPr>
        <p:spPr>
          <a:xfrm>
            <a:off x="8551700" y="3340461"/>
            <a:ext cx="555016" cy="153745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733">
                <a:solidFill>
                  <a:schemeClr val="bg1">
                    <a:lumMod val="9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8" name="Text Placeholder 17"/>
          <p:cNvSpPr>
            <a:spLocks noGrp="1"/>
          </p:cNvSpPr>
          <p:nvPr userDrawn="1">
            <p:ph type="body" sz="quarter" idx="26"/>
          </p:nvPr>
        </p:nvSpPr>
        <p:spPr>
          <a:xfrm>
            <a:off x="7321677" y="3910544"/>
            <a:ext cx="555016" cy="153745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733">
                <a:solidFill>
                  <a:schemeClr val="bg1">
                    <a:lumMod val="9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9" name="Text Placeholder 17"/>
          <p:cNvSpPr>
            <a:spLocks noGrp="1"/>
          </p:cNvSpPr>
          <p:nvPr userDrawn="1">
            <p:ph type="body" sz="quarter" idx="27"/>
          </p:nvPr>
        </p:nvSpPr>
        <p:spPr>
          <a:xfrm>
            <a:off x="8227480" y="4452629"/>
            <a:ext cx="555016" cy="153745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733">
                <a:solidFill>
                  <a:schemeClr val="bg1">
                    <a:lumMod val="9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0" name="Shape 67"/>
          <p:cNvSpPr/>
          <p:nvPr userDrawn="1"/>
        </p:nvSpPr>
        <p:spPr>
          <a:xfrm>
            <a:off x="2721638" y="801265"/>
            <a:ext cx="76253" cy="29278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67733" tIns="67733" rIns="67733" bIns="67733" anchor="ctr"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4267"/>
          </a:p>
        </p:txBody>
      </p:sp>
    </p:spTree>
    <p:extLst>
      <p:ext uri="{BB962C8B-B14F-4D97-AF65-F5344CB8AC3E}">
        <p14:creationId xmlns:p14="http://schemas.microsoft.com/office/powerpoint/2010/main" val="258697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0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90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5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0"/>
                            </p:stCondLst>
                            <p:childTnLst>
                              <p:par>
                                <p:cTn id="8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5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10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500"/>
                            </p:stCondLst>
                            <p:childTnLst>
                              <p:par>
                                <p:cTn id="9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/>
      <p:bldP spid="18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  <p:bldP spid="24" grpId="0" animBg="1"/>
      <p:bldP spid="25" grpId="0" animBg="1"/>
      <p:bldP spid="27" grpId="0" animBg="1"/>
      <p:bldP spid="29" grpId="0" animBg="1"/>
      <p:bldP spid="31" grpId="0" animBg="1"/>
      <p:bldP spid="33" grpId="0" animBg="1"/>
      <p:bldP spid="35" grpId="0" animBg="1"/>
      <p:bldP spid="37" grpId="0" animBg="1"/>
      <p:bldP spid="39" grpId="0" animBg="1"/>
      <p:bldP spid="42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4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5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8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0" grpId="0" animBg="1"/>
    </p:bldLst>
  </p:timing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8127628" y="3791671"/>
            <a:ext cx="1970832" cy="704517"/>
            <a:chOff x="6237126" y="2862607"/>
            <a:chExt cx="1278731" cy="528388"/>
          </a:xfrm>
        </p:grpSpPr>
        <p:sp>
          <p:nvSpPr>
            <p:cNvPr id="69" name="Shape 87"/>
            <p:cNvSpPr/>
            <p:nvPr userDrawn="1"/>
          </p:nvSpPr>
          <p:spPr>
            <a:xfrm>
              <a:off x="6237126" y="2862607"/>
              <a:ext cx="1278731" cy="5283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  <p:sp>
          <p:nvSpPr>
            <p:cNvPr id="73" name="Shape 67"/>
            <p:cNvSpPr/>
            <p:nvPr userDrawn="1"/>
          </p:nvSpPr>
          <p:spPr>
            <a:xfrm rot="10800000">
              <a:off x="6509917" y="3035577"/>
              <a:ext cx="45719" cy="173736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</p:grpSp>
      <p:grpSp>
        <p:nvGrpSpPr>
          <p:cNvPr id="4" name="Group 3"/>
          <p:cNvGrpSpPr/>
          <p:nvPr userDrawn="1"/>
        </p:nvGrpSpPr>
        <p:grpSpPr>
          <a:xfrm>
            <a:off x="8127628" y="2809192"/>
            <a:ext cx="1970832" cy="704517"/>
            <a:chOff x="6237126" y="2125748"/>
            <a:chExt cx="1278731" cy="528388"/>
          </a:xfrm>
        </p:grpSpPr>
        <p:sp>
          <p:nvSpPr>
            <p:cNvPr id="59" name="Shape 87"/>
            <p:cNvSpPr/>
            <p:nvPr userDrawn="1"/>
          </p:nvSpPr>
          <p:spPr>
            <a:xfrm>
              <a:off x="6237126" y="2125748"/>
              <a:ext cx="1278731" cy="5283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  <p:sp>
          <p:nvSpPr>
            <p:cNvPr id="63" name="Shape 67"/>
            <p:cNvSpPr/>
            <p:nvPr userDrawn="1"/>
          </p:nvSpPr>
          <p:spPr>
            <a:xfrm rot="10800000">
              <a:off x="6509917" y="2303481"/>
              <a:ext cx="45719" cy="173736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8127628" y="1826713"/>
            <a:ext cx="1970832" cy="704517"/>
            <a:chOff x="6237126" y="1388889"/>
            <a:chExt cx="1278731" cy="528388"/>
          </a:xfrm>
        </p:grpSpPr>
        <p:sp>
          <p:nvSpPr>
            <p:cNvPr id="10" name="Shape 87"/>
            <p:cNvSpPr/>
            <p:nvPr userDrawn="1"/>
          </p:nvSpPr>
          <p:spPr>
            <a:xfrm>
              <a:off x="6237126" y="1388889"/>
              <a:ext cx="1278731" cy="5283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  <p:sp>
          <p:nvSpPr>
            <p:cNvPr id="33" name="Shape 67"/>
            <p:cNvSpPr/>
            <p:nvPr userDrawn="1"/>
          </p:nvSpPr>
          <p:spPr>
            <a:xfrm rot="10800000">
              <a:off x="6509917" y="1566622"/>
              <a:ext cx="45719" cy="173736"/>
            </a:xfrm>
            <a:prstGeom prst="rect">
              <a:avLst/>
            </a:prstGeom>
            <a:solidFill>
              <a:schemeClr val="accent1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lvl="0" algn="ctr">
                <a:lnSpc>
                  <a:spcPct val="100000"/>
                </a:lnSpc>
                <a:spcBef>
                  <a:spcPts val="0"/>
                </a:spcBef>
                <a:defRPr sz="32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 sz="4267"/>
            </a:p>
          </p:txBody>
        </p:sp>
      </p:grpSp>
      <p:sp>
        <p:nvSpPr>
          <p:cNvPr id="16" name="Title 15"/>
          <p:cNvSpPr>
            <a:spLocks noGrp="1"/>
          </p:cNvSpPr>
          <p:nvPr>
            <p:ph type="title" hasCustomPrompt="1"/>
          </p:nvPr>
        </p:nvSpPr>
        <p:spPr>
          <a:xfrm>
            <a:off x="2164932" y="2941037"/>
            <a:ext cx="2360913" cy="535812"/>
          </a:xfrm>
        </p:spPr>
        <p:txBody>
          <a:bodyPr lIns="0" tIns="0" rIns="0" bIns="0">
            <a:noAutofit/>
          </a:bodyPr>
          <a:lstStyle>
            <a:lvl1pPr algn="l">
              <a:defRPr sz="2933" b="1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US" dirty="0"/>
              <a:t>STRUCTURE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4"/>
          </p:nvPr>
        </p:nvSpPr>
        <p:spPr>
          <a:xfrm>
            <a:off x="8710789" y="2213459"/>
            <a:ext cx="864828" cy="89036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733">
                <a:solidFill>
                  <a:schemeClr val="bg1">
                    <a:lumMod val="9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sz="quarter" idx="16" hasCustomPrompt="1"/>
          </p:nvPr>
        </p:nvSpPr>
        <p:spPr>
          <a:xfrm>
            <a:off x="8710787" y="2038428"/>
            <a:ext cx="864829" cy="11011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867" b="1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GB" dirty="0"/>
              <a:t>CLICK TO </a:t>
            </a:r>
          </a:p>
        </p:txBody>
      </p:sp>
      <p:sp>
        <p:nvSpPr>
          <p:cNvPr id="23" name="Text Placehold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5021523" y="3058778"/>
            <a:ext cx="2317328" cy="212069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ts val="1867"/>
              </a:lnSpc>
              <a:buNone/>
              <a:defRPr sz="1067">
                <a:solidFill>
                  <a:schemeClr val="bg1">
                    <a:lumMod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GB" dirty="0"/>
              <a:t>WRITE YOUR RELEVANT TEXT HERE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7944537" y="1983178"/>
            <a:ext cx="366184" cy="385631"/>
          </a:xfrm>
        </p:spPr>
        <p:txBody>
          <a:bodyPr>
            <a:noAutofit/>
          </a:bodyPr>
          <a:lstStyle>
            <a:lvl1pPr>
              <a:defRPr sz="667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31" name="Shape 67"/>
          <p:cNvSpPr/>
          <p:nvPr userDrawn="1"/>
        </p:nvSpPr>
        <p:spPr>
          <a:xfrm rot="10800000">
            <a:off x="4612203" y="3017745"/>
            <a:ext cx="76253" cy="292788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67733" tIns="67733" rIns="67733" bIns="67733" anchor="ctr"/>
          <a:lstStyle/>
          <a:p>
            <a:pPr lvl="0" algn="ctr">
              <a:lnSpc>
                <a:spcPct val="100000"/>
              </a:lnSpc>
              <a:spcBef>
                <a:spcPts val="0"/>
              </a:spcBef>
              <a:defRPr sz="32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 sz="4267"/>
          </a:p>
        </p:txBody>
      </p:sp>
      <p:sp>
        <p:nvSpPr>
          <p:cNvPr id="60" name="Text Placeholder 17"/>
          <p:cNvSpPr>
            <a:spLocks noGrp="1"/>
          </p:cNvSpPr>
          <p:nvPr>
            <p:ph type="body" sz="quarter" idx="20"/>
          </p:nvPr>
        </p:nvSpPr>
        <p:spPr>
          <a:xfrm>
            <a:off x="8710789" y="3208639"/>
            <a:ext cx="864828" cy="89036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733">
                <a:solidFill>
                  <a:schemeClr val="bg1">
                    <a:lumMod val="9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1" name="Content Placeholder 20"/>
          <p:cNvSpPr>
            <a:spLocks noGrp="1"/>
          </p:cNvSpPr>
          <p:nvPr>
            <p:ph sz="quarter" idx="21" hasCustomPrompt="1"/>
          </p:nvPr>
        </p:nvSpPr>
        <p:spPr>
          <a:xfrm>
            <a:off x="8710787" y="3039959"/>
            <a:ext cx="864829" cy="11011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867" b="1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GB" dirty="0"/>
              <a:t>CLICK TO </a:t>
            </a:r>
          </a:p>
        </p:txBody>
      </p:sp>
      <p:sp>
        <p:nvSpPr>
          <p:cNvPr id="62" name="Picture Placeholder 2"/>
          <p:cNvSpPr>
            <a:spLocks noGrp="1"/>
          </p:cNvSpPr>
          <p:nvPr>
            <p:ph type="pic" sz="quarter" idx="22" hasCustomPrompt="1"/>
          </p:nvPr>
        </p:nvSpPr>
        <p:spPr>
          <a:xfrm>
            <a:off x="7944537" y="2965657"/>
            <a:ext cx="366184" cy="390144"/>
          </a:xfrm>
        </p:spPr>
        <p:txBody>
          <a:bodyPr>
            <a:noAutofit/>
          </a:bodyPr>
          <a:lstStyle>
            <a:lvl1pPr>
              <a:defRPr sz="667"/>
            </a:lvl1pPr>
          </a:lstStyle>
          <a:p>
            <a:r>
              <a:rPr lang="en-US" dirty="0"/>
              <a:t>picture</a:t>
            </a:r>
          </a:p>
        </p:txBody>
      </p:sp>
      <p:sp>
        <p:nvSpPr>
          <p:cNvPr id="70" name="Text Placeholder 17"/>
          <p:cNvSpPr>
            <a:spLocks noGrp="1"/>
          </p:cNvSpPr>
          <p:nvPr>
            <p:ph type="body" sz="quarter" idx="23"/>
          </p:nvPr>
        </p:nvSpPr>
        <p:spPr>
          <a:xfrm>
            <a:off x="8710789" y="4191118"/>
            <a:ext cx="864828" cy="89036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733">
                <a:solidFill>
                  <a:schemeClr val="bg1">
                    <a:lumMod val="90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1" name="Content Placeholder 20"/>
          <p:cNvSpPr>
            <a:spLocks noGrp="1"/>
          </p:cNvSpPr>
          <p:nvPr>
            <p:ph sz="quarter" idx="24" hasCustomPrompt="1"/>
          </p:nvPr>
        </p:nvSpPr>
        <p:spPr>
          <a:xfrm>
            <a:off x="8710787" y="4022437"/>
            <a:ext cx="864829" cy="110112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buNone/>
              <a:defRPr sz="867" b="1">
                <a:solidFill>
                  <a:srgbClr val="FFFFFF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lvl="0"/>
            <a:r>
              <a:rPr lang="en-GB" dirty="0"/>
              <a:t>CLICK TO </a:t>
            </a:r>
          </a:p>
        </p:txBody>
      </p:sp>
      <p:sp>
        <p:nvSpPr>
          <p:cNvPr id="72" name="Picture Placeholder 2"/>
          <p:cNvSpPr>
            <a:spLocks noGrp="1"/>
          </p:cNvSpPr>
          <p:nvPr>
            <p:ph type="pic" sz="quarter" idx="25" hasCustomPrompt="1"/>
          </p:nvPr>
        </p:nvSpPr>
        <p:spPr>
          <a:xfrm>
            <a:off x="7944537" y="3948136"/>
            <a:ext cx="366184" cy="390144"/>
          </a:xfrm>
        </p:spPr>
        <p:txBody>
          <a:bodyPr>
            <a:noAutofit/>
          </a:bodyPr>
          <a:lstStyle>
            <a:lvl1pPr>
              <a:defRPr sz="667"/>
            </a:lvl1pPr>
          </a:lstStyle>
          <a:p>
            <a:r>
              <a:rPr lang="en-US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54850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500"/>
                            </p:stCondLst>
                            <p:childTnLst>
                              <p:par>
                                <p:cTn id="4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1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2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3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  <p:bldP spid="31" grpId="0" animBg="1"/>
      <p:bldP spid="6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1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6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2" grpId="0"/>
      <p:bldP spid="70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1" grpId="0" build="p">
        <p:tmplLst>
          <p:tmpl lvl="1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7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2" grpId="0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D53E074-95E0-454C-9058-A6648101ABD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40686" y="5453993"/>
            <a:ext cx="1883228" cy="956281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15604E2-C1D6-F143-9F1C-ECE52E6092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7887" y="63619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F6F5A-A06C-7247-8F6D-03CF86301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0BDE05-5A54-8742-8A28-0566E4F2AEAD}"/>
              </a:ext>
            </a:extLst>
          </p:cNvPr>
          <p:cNvSpPr txBox="1"/>
          <p:nvPr userDrawn="1"/>
        </p:nvSpPr>
        <p:spPr>
          <a:xfrm>
            <a:off x="9987643" y="6377615"/>
            <a:ext cx="1736271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solidFill>
                  <a:srgbClr val="C81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n-US" sz="1300" dirty="0" err="1">
                <a:solidFill>
                  <a:srgbClr val="C8102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QISeries</a:t>
            </a:r>
            <a:endParaRPr lang="en-US" sz="1300" dirty="0">
              <a:solidFill>
                <a:srgbClr val="C8102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0BB1490-B43C-4076-8FC7-D149AFB1EAA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99822" y="794540"/>
            <a:ext cx="11324092" cy="4602369"/>
          </a:xfrm>
        </p:spPr>
        <p:txBody>
          <a:bodyPr/>
          <a:lstStyle>
            <a:lvl1pPr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insert content</a:t>
            </a:r>
          </a:p>
        </p:txBody>
      </p:sp>
    </p:spTree>
    <p:extLst>
      <p:ext uri="{BB962C8B-B14F-4D97-AF65-F5344CB8AC3E}">
        <p14:creationId xmlns:p14="http://schemas.microsoft.com/office/powerpoint/2010/main" val="32654443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69BE8-BDD8-40C4-BA1C-05E4C8B9BC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75F9A-9368-4ED2-8133-19E8BAFB12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030749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69BE8-BDD8-40C4-BA1C-05E4C8B9BC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75F9A-9368-4ED2-8133-19E8BAFB12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9637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69BE8-BDD8-40C4-BA1C-05E4C8B9BC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75F9A-9368-4ED2-8133-19E8BAFB12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7534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69BE8-BDD8-40C4-BA1C-05E4C8B9BC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75F9A-9368-4ED2-8133-19E8BAFB12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90407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69BE8-BDD8-40C4-BA1C-05E4C8B9BC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75F9A-9368-4ED2-8133-19E8BAFB12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4366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7E755-2BB6-40D1-9FFA-5CA16BA35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28C2A5-9126-4C09-83A9-7EF508CAD9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7D2643A-A7F4-442A-B7DC-1CFBB75E73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EF5052-4989-45C7-B88C-E629454BD0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71CBFB-349E-445A-AC9C-BA6D6270A3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4BFB2E-974B-4E5C-A09D-06D2985C9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59F70-0F8C-4E8A-84C8-DDE2CAE72901}" type="datetimeFigureOut">
              <a:rPr lang="en-US" smtClean="0"/>
              <a:t>2/29/24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589EE0-4DA0-408F-A5D3-7E9BE4628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C706F9-9E08-4938-8544-4F9067F4E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4F55D-8F24-4FDA-8269-B8083D5FB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1745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69BE8-BDD8-40C4-BA1C-05E4C8B9BC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75F9A-9368-4ED2-8133-19E8BAFB12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4859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69BE8-BDD8-40C4-BA1C-05E4C8B9BC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75F9A-9368-4ED2-8133-19E8BAFB12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18440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69BE8-BDD8-40C4-BA1C-05E4C8B9BC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75F9A-9368-4ED2-8133-19E8BAFB12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01177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69BE8-BDD8-40C4-BA1C-05E4C8B9BC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75F9A-9368-4ED2-8133-19E8BAFB12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455558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69BE8-BDD8-40C4-BA1C-05E4C8B9BC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75F9A-9368-4ED2-8133-19E8BAFB12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2151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569BE8-BDD8-40C4-BA1C-05E4C8B9BC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075F9A-9368-4ED2-8133-19E8BAFB12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4051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1684143"/>
            <a:ext cx="10363200" cy="2700107"/>
          </a:xfrm>
        </p:spPr>
        <p:txBody>
          <a:bodyPr anchor="t">
            <a:noAutofit/>
          </a:bodyPr>
          <a:lstStyle>
            <a:lvl1pPr algn="l">
              <a:lnSpc>
                <a:spcPts val="4800"/>
              </a:lnSpc>
              <a:defRPr sz="4500" b="1" cap="none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4" name="Picture 3" descr="Divider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3" y="1"/>
            <a:ext cx="12212039" cy="687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3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2B325-E09E-4744-9F9F-049EB4697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1E6037-0B47-4506-8B47-97A0E0457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59F70-0F8C-4E8A-84C8-DDE2CAE72901}" type="datetimeFigureOut">
              <a:rPr lang="en-US" smtClean="0"/>
              <a:t>2/29/24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B0001A-3E2E-4034-A02C-4869E8644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353647-9A0D-4DE7-8354-A60207916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4F55D-8F24-4FDA-8269-B8083D5FB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209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54BF9A-9B17-43E8-8129-16F4255927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59F70-0F8C-4E8A-84C8-DDE2CAE72901}" type="datetimeFigureOut">
              <a:rPr lang="en-US" smtClean="0"/>
              <a:t>2/29/24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75B9D4-7257-419F-840F-320D42D3E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3DCCEE-3FF6-4802-A312-AA03BFA67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4F55D-8F24-4FDA-8269-B8083D5FB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690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F5D52D-16A5-4578-BDEC-70A50A706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21A38-9C39-44C6-B4B0-4F0874598B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42130F-DBE3-4512-B0B9-16805B3999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A505EF-52ED-4D3A-B3AF-DB68F55FD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59F70-0F8C-4E8A-84C8-DDE2CAE72901}" type="datetimeFigureOut">
              <a:rPr lang="en-US" smtClean="0"/>
              <a:t>2/29/24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F235F3-9D7C-41AD-9AD7-1562E7CC3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E27915-72C6-496F-89BB-374E4F8FA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4F55D-8F24-4FDA-8269-B8083D5FB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5275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AB18D-8705-404E-8D22-48A51765DB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CBBFA6-412E-4603-9115-F431B6008D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977EE1-ECBF-482C-A051-505D4F0A31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6D21D6-838E-43E7-901E-33D0BF8EC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359F70-0F8C-4E8A-84C8-DDE2CAE72901}" type="datetimeFigureOut">
              <a:rPr lang="en-US" smtClean="0"/>
              <a:t>2/29/24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155AE2-8340-4EA1-ACE1-CE4714F83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9DAAE6-9256-4754-BEBC-35D72E25F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84F55D-8F24-4FDA-8269-B8083D5FB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89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8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6D530C-38DE-405E-B8BD-598AAB06C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30EA52-7912-4FA2-A018-1E9519B656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EC9CAD-9B9F-4DD3-802E-7D37F50F4C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59F70-0F8C-4E8A-84C8-DDE2CAE72901}" type="datetimeFigureOut">
              <a:rPr lang="en-US" smtClean="0"/>
              <a:t>2/29/24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59B8E0-7327-493E-8006-6724F3A202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B70F9F-149D-4D09-BDBA-EF721F3C9A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4F55D-8F24-4FDA-8269-B8083D5FBB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1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686746"/>
            <a:ext cx="12192000" cy="171252"/>
          </a:xfrm>
          <a:prstGeom prst="rect">
            <a:avLst/>
          </a:prstGeom>
          <a:solidFill>
            <a:srgbClr val="6969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730320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  <p:sldLayoutId id="2147483694" r:id="rId31"/>
    <p:sldLayoutId id="2147483695" r:id="rId3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3733" b="1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1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1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">
          <p15:clr>
            <a:srgbClr val="F26B43"/>
          </p15:clr>
        </p15:guide>
        <p15:guide id="2" pos="5220">
          <p15:clr>
            <a:srgbClr val="F26B43"/>
          </p15:clr>
        </p15:guide>
        <p15:guide id="3" pos="540">
          <p15:clr>
            <a:srgbClr val="F26B43"/>
          </p15:clr>
        </p15:guide>
        <p15:guide id="4" orient="horz" pos="280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569BE8-BDD8-40C4-BA1C-05E4C8B9BC1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2/29/24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075F9A-9368-4ED2-8133-19E8BAFB12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3742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2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FAE05-FFEE-42DF-A766-4174ED250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79463"/>
            <a:ext cx="12192000" cy="2387600"/>
          </a:xfrm>
        </p:spPr>
        <p:txBody>
          <a:bodyPr>
            <a:normAutofit/>
          </a:bodyPr>
          <a:lstStyle/>
          <a:p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Transforming 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 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elivery with </a:t>
            </a:r>
            <a:b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Home-Based 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edical </a:t>
            </a:r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are</a:t>
            </a:r>
            <a:endParaRPr lang="en-US" sz="36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899BB8-2A78-4430-8F4A-A0CAD342F7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771265"/>
            <a:ext cx="12192000" cy="230727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Bruce </a:t>
            </a:r>
            <a:r>
              <a:rPr lang="en-US" sz="1800" dirty="0" err="1"/>
              <a:t>Leff</a:t>
            </a:r>
            <a:r>
              <a:rPr lang="en-US" sz="1800" dirty="0"/>
              <a:t>, MD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Professor of Medicine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Johns Hopkins University School of Medicine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1800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Health TechNet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dirty="0"/>
              <a:t>March 15, 2024</a:t>
            </a:r>
          </a:p>
        </p:txBody>
      </p:sp>
    </p:spTree>
    <p:extLst>
      <p:ext uri="{BB962C8B-B14F-4D97-AF65-F5344CB8AC3E}">
        <p14:creationId xmlns:p14="http://schemas.microsoft.com/office/powerpoint/2010/main" val="25953234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974" y="-68263"/>
            <a:ext cx="11191875" cy="1325563"/>
          </a:xfrm>
        </p:spPr>
        <p:txBody>
          <a:bodyPr>
            <a:normAutofit/>
          </a:bodyPr>
          <a:lstStyle/>
          <a:p>
            <a:r>
              <a:rPr lang="en-US" sz="4000" dirty="0"/>
              <a:t>Hospital at Home Substitutes for Acute Inpatient Care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" y="1257300"/>
            <a:ext cx="11458575" cy="5214938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AU" dirty="0" err="1"/>
              <a:t>HaH</a:t>
            </a:r>
            <a:r>
              <a:rPr lang="en-AU" dirty="0"/>
              <a:t> is an acute clinical service that provide hospital care in patients’ homes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AU" b="1" dirty="0"/>
              <a:t>Episodic</a:t>
            </a:r>
            <a:r>
              <a:rPr lang="en-AU" dirty="0"/>
              <a:t> - clear start and end day 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AU" b="1" dirty="0"/>
              <a:t>Provides all </a:t>
            </a:r>
            <a:r>
              <a:rPr lang="en-AU" dirty="0"/>
              <a:t>medical, nursing, allied care, pharmacy, and radiology care during the episode; and includes observation, diagnostics and therapeutics at home 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AU" dirty="0"/>
              <a:t>Provides </a:t>
            </a:r>
            <a:r>
              <a:rPr lang="en-AU" b="1" dirty="0"/>
              <a:t>24 / 7 </a:t>
            </a:r>
            <a:r>
              <a:rPr lang="en-AU" dirty="0"/>
              <a:t>care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AU" dirty="0"/>
              <a:t>Care that is </a:t>
            </a:r>
            <a:r>
              <a:rPr lang="en-AU" b="1" dirty="0"/>
              <a:t>hospital-directed</a:t>
            </a:r>
            <a:r>
              <a:rPr lang="en-AU" dirty="0"/>
              <a:t> by hospital-level physicians 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AU" b="1" dirty="0"/>
              <a:t>Meet regulatory </a:t>
            </a:r>
            <a:r>
              <a:rPr lang="en-AU" dirty="0"/>
              <a:t>and governance obligations of hospital care 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AU" b="1" dirty="0"/>
              <a:t>Consented to by patients </a:t>
            </a:r>
            <a:r>
              <a:rPr lang="en-AU" dirty="0"/>
              <a:t>with the right of transfer back to a inpatient hospital ward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AU" dirty="0" err="1"/>
              <a:t>HaH</a:t>
            </a:r>
            <a:r>
              <a:rPr lang="en-AU" dirty="0"/>
              <a:t> is </a:t>
            </a:r>
            <a:r>
              <a:rPr lang="en-AU" b="1" u="sng" dirty="0"/>
              <a:t>not</a:t>
            </a:r>
            <a:r>
              <a:rPr lang="en-AU" dirty="0"/>
              <a:t>: 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AU" dirty="0"/>
              <a:t>Outpatient antimicrobial therapy (OPAT) or self-administered intravenous therapy; 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AU" dirty="0"/>
              <a:t>Chronic disease management program 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AU" dirty="0"/>
              <a:t>Solely virtual care or remote patient monitoring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AU" dirty="0"/>
              <a:t>Home-based primary care </a:t>
            </a:r>
          </a:p>
          <a:p>
            <a:pPr lvl="1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AU" dirty="0"/>
              <a:t>Skilled home health care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715125" y="6133684"/>
            <a:ext cx="5172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J Am </a:t>
            </a:r>
            <a:r>
              <a:rPr lang="en-US" sz="1600" i="1" dirty="0" err="1"/>
              <a:t>Geriatr</a:t>
            </a:r>
            <a:r>
              <a:rPr lang="en-US" sz="1600" i="1" dirty="0"/>
              <a:t> Soc. 2004;52:2141. </a:t>
            </a:r>
          </a:p>
        </p:txBody>
      </p:sp>
    </p:spTree>
    <p:extLst>
      <p:ext uri="{BB962C8B-B14F-4D97-AF65-F5344CB8AC3E}">
        <p14:creationId xmlns:p14="http://schemas.microsoft.com/office/powerpoint/2010/main" val="10988657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9" y="-95582"/>
            <a:ext cx="11177588" cy="1325563"/>
          </a:xfrm>
        </p:spPr>
        <p:txBody>
          <a:bodyPr/>
          <a:lstStyle/>
          <a:p>
            <a:r>
              <a:rPr lang="en-US" dirty="0"/>
              <a:t>Hospital at Home Started </a:t>
            </a:r>
            <a:r>
              <a:rPr lang="en-US" b="1" u="sng" dirty="0"/>
              <a:t>Decades</a:t>
            </a:r>
            <a:r>
              <a:rPr lang="en-US" dirty="0"/>
              <a:t> Before COVID</a:t>
            </a:r>
          </a:p>
        </p:txBody>
      </p:sp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0984462"/>
              </p:ext>
            </p:extLst>
          </p:nvPr>
        </p:nvGraphicFramePr>
        <p:xfrm>
          <a:off x="809623" y="3251181"/>
          <a:ext cx="10559784" cy="960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25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25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25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2254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2254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2254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225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1427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87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28688">
                <a:tc>
                  <a:txBody>
                    <a:bodyPr/>
                    <a:lstStyle/>
                    <a:p>
                      <a:pPr algn="ctr"/>
                      <a:endParaRPr lang="en-US" sz="1900" b="1" dirty="0">
                        <a:solidFill>
                          <a:sysClr val="windowText" lastClr="000000"/>
                        </a:solidFill>
                      </a:endParaRPr>
                    </a:p>
                    <a:p>
                      <a:pPr algn="ctr"/>
                      <a:r>
                        <a:rPr lang="en-US" sz="1900" b="1" dirty="0">
                          <a:solidFill>
                            <a:sysClr val="windowText" lastClr="000000"/>
                          </a:solidFill>
                        </a:rPr>
                        <a:t>1970s-90s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 dirty="0">
                        <a:solidFill>
                          <a:sysClr val="windowText" lastClr="000000"/>
                        </a:solidFill>
                      </a:endParaRPr>
                    </a:p>
                    <a:p>
                      <a:pPr algn="ctr"/>
                      <a:r>
                        <a:rPr lang="en-US" sz="1900" b="1" dirty="0">
                          <a:solidFill>
                            <a:sysClr val="windowText" lastClr="000000"/>
                          </a:solidFill>
                        </a:rPr>
                        <a:t>1994-1999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 dirty="0">
                        <a:solidFill>
                          <a:sysClr val="windowText" lastClr="000000"/>
                        </a:solidFill>
                      </a:endParaRPr>
                    </a:p>
                    <a:p>
                      <a:pPr algn="ctr"/>
                      <a:r>
                        <a:rPr lang="en-US" sz="1900" b="1" dirty="0">
                          <a:solidFill>
                            <a:sysClr val="windowText" lastClr="000000"/>
                          </a:solidFill>
                        </a:rPr>
                        <a:t>2005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 dirty="0">
                        <a:solidFill>
                          <a:sysClr val="windowText" lastClr="000000"/>
                        </a:solidFill>
                      </a:endParaRPr>
                    </a:p>
                    <a:p>
                      <a:pPr algn="ctr"/>
                      <a:r>
                        <a:rPr lang="en-US" sz="1900" b="1" dirty="0">
                          <a:solidFill>
                            <a:sysClr val="windowText" lastClr="000000"/>
                          </a:solidFill>
                        </a:rPr>
                        <a:t>2014-17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 dirty="0">
                        <a:solidFill>
                          <a:sysClr val="windowText" lastClr="000000"/>
                        </a:solidFill>
                      </a:endParaRPr>
                    </a:p>
                    <a:p>
                      <a:pPr algn="ctr"/>
                      <a:r>
                        <a:rPr lang="en-US" sz="1900" b="1" dirty="0">
                          <a:solidFill>
                            <a:sysClr val="windowText" lastClr="000000"/>
                          </a:solidFill>
                        </a:rPr>
                        <a:t>2018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 dirty="0">
                        <a:solidFill>
                          <a:sysClr val="windowText" lastClr="000000"/>
                        </a:solidFill>
                      </a:endParaRPr>
                    </a:p>
                    <a:p>
                      <a:pPr algn="ctr"/>
                      <a:r>
                        <a:rPr lang="en-US" sz="1900" b="1" dirty="0">
                          <a:solidFill>
                            <a:sysClr val="windowText" lastClr="000000"/>
                          </a:solidFill>
                        </a:rPr>
                        <a:t>2019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 dirty="0">
                        <a:solidFill>
                          <a:sysClr val="windowText" lastClr="000000"/>
                        </a:solidFill>
                      </a:endParaRPr>
                    </a:p>
                    <a:p>
                      <a:pPr algn="ctr"/>
                      <a:r>
                        <a:rPr lang="en-US" sz="1900" b="1" dirty="0">
                          <a:solidFill>
                            <a:sysClr val="windowText" lastClr="000000"/>
                          </a:solidFill>
                        </a:rPr>
                        <a:t>2020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 dirty="0">
                        <a:solidFill>
                          <a:sysClr val="windowText" lastClr="000000"/>
                        </a:solidFill>
                      </a:endParaRPr>
                    </a:p>
                    <a:p>
                      <a:pPr algn="ctr"/>
                      <a:r>
                        <a:rPr lang="en-US" sz="1900" b="1" dirty="0">
                          <a:solidFill>
                            <a:sysClr val="windowText" lastClr="000000"/>
                          </a:solidFill>
                        </a:rPr>
                        <a:t>2022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900" b="1" dirty="0">
                        <a:solidFill>
                          <a:sysClr val="windowText" lastClr="000000"/>
                        </a:solidFill>
                      </a:endParaRPr>
                    </a:p>
                    <a:p>
                      <a:pPr algn="ctr"/>
                      <a:r>
                        <a:rPr lang="en-US" sz="1900" b="1" dirty="0">
                          <a:solidFill>
                            <a:sysClr val="windowText" lastClr="000000"/>
                          </a:solidFill>
                        </a:rPr>
                        <a:t>2023+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42888" y="4679274"/>
            <a:ext cx="2117668" cy="175432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HaH</a:t>
            </a:r>
            <a:r>
              <a:rPr lang="en-US" dirty="0"/>
              <a:t> Studies </a:t>
            </a:r>
            <a:r>
              <a:rPr lang="en-US" dirty="0" err="1"/>
              <a:t>aand</a:t>
            </a:r>
            <a:r>
              <a:rPr lang="en-US" dirty="0"/>
              <a:t> Development and Implementation of </a:t>
            </a:r>
            <a:r>
              <a:rPr lang="en-US" dirty="0" err="1"/>
              <a:t>HaH</a:t>
            </a:r>
            <a:r>
              <a:rPr lang="en-US" dirty="0"/>
              <a:t> in Australia, New Zealand, UK, France, Italy, Israel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12932" y="1299331"/>
            <a:ext cx="2035892" cy="175432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US </a:t>
            </a:r>
            <a:r>
              <a:rPr lang="en-US" dirty="0" err="1"/>
              <a:t>HaH</a:t>
            </a:r>
            <a:r>
              <a:rPr lang="en-US" dirty="0"/>
              <a:t> Development Begins at Johns Hopkins – Early Work and Pilot Studies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00314" y="4888653"/>
            <a:ext cx="2481410" cy="1200329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National Demonstration Study of </a:t>
            </a:r>
            <a:r>
              <a:rPr lang="en-US" dirty="0" err="1"/>
              <a:t>HaH</a:t>
            </a:r>
            <a:r>
              <a:rPr lang="en-US" dirty="0"/>
              <a:t> in Medicare Advantage Plans and VA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08540" y="1245613"/>
            <a:ext cx="2038946" cy="175432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Center for Medicare and Medicaid Innovation (CMMI) </a:t>
            </a:r>
            <a:r>
              <a:rPr lang="en-US" dirty="0" err="1"/>
              <a:t>HaH</a:t>
            </a:r>
            <a:r>
              <a:rPr lang="en-US" dirty="0"/>
              <a:t> Study at Mount Sinai NY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09094" y="4519321"/>
            <a:ext cx="3238211" cy="369332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Additional US Trials of </a:t>
            </a:r>
            <a:r>
              <a:rPr lang="en-US" dirty="0" err="1"/>
              <a:t>HaH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856212" y="2145952"/>
            <a:ext cx="1244801" cy="92333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HaH</a:t>
            </a:r>
            <a:r>
              <a:rPr lang="en-US" dirty="0"/>
              <a:t> Users Group Established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538867" y="1403864"/>
            <a:ext cx="1671637" cy="1200329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CMS Acute Hospital Care at Home Waiver (</a:t>
            </a:r>
            <a:r>
              <a:rPr lang="en-US" dirty="0" err="1"/>
              <a:t>AHCaH</a:t>
            </a:r>
            <a:r>
              <a:rPr lang="en-US" dirty="0"/>
              <a:t>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039351" y="4580876"/>
            <a:ext cx="1754086" cy="175432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Consolidated Appropriations Act of 2023 – Extends </a:t>
            </a:r>
            <a:r>
              <a:rPr lang="en-US" dirty="0" err="1"/>
              <a:t>AHCaH</a:t>
            </a:r>
            <a:r>
              <a:rPr lang="en-US" dirty="0"/>
              <a:t> Waiver Through 12/2024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245895" y="5527891"/>
            <a:ext cx="2043113" cy="92333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Implementation of </a:t>
            </a:r>
            <a:r>
              <a:rPr lang="en-US" dirty="0" err="1"/>
              <a:t>HaH</a:t>
            </a:r>
            <a:r>
              <a:rPr lang="en-US" dirty="0"/>
              <a:t> in Medicare Advantage &amp; VA</a:t>
            </a:r>
          </a:p>
        </p:txBody>
      </p:sp>
      <p:cxnSp>
        <p:nvCxnSpPr>
          <p:cNvPr id="5" name="Straight Connector 4"/>
          <p:cNvCxnSpPr>
            <a:stCxn id="14" idx="0"/>
          </p:cNvCxnSpPr>
          <p:nvPr/>
        </p:nvCxnSpPr>
        <p:spPr>
          <a:xfrm flipV="1">
            <a:off x="1301722" y="4211302"/>
            <a:ext cx="81775" cy="467972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stCxn id="15" idx="2"/>
          </p:cNvCxnSpPr>
          <p:nvPr/>
        </p:nvCxnSpPr>
        <p:spPr>
          <a:xfrm>
            <a:off x="2330878" y="3053657"/>
            <a:ext cx="169435" cy="16484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>
            <a:stCxn id="17" idx="0"/>
          </p:cNvCxnSpPr>
          <p:nvPr/>
        </p:nvCxnSpPr>
        <p:spPr>
          <a:xfrm flipV="1">
            <a:off x="3741019" y="4211301"/>
            <a:ext cx="145476" cy="677352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3" idx="0"/>
          </p:cNvCxnSpPr>
          <p:nvPr/>
        </p:nvCxnSpPr>
        <p:spPr>
          <a:xfrm flipH="1" flipV="1">
            <a:off x="4507181" y="4243985"/>
            <a:ext cx="1760271" cy="1283906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7613900" y="4244255"/>
            <a:ext cx="0" cy="275066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22" idx="2"/>
          </p:cNvCxnSpPr>
          <p:nvPr/>
        </p:nvCxnSpPr>
        <p:spPr>
          <a:xfrm>
            <a:off x="7478613" y="3069282"/>
            <a:ext cx="0" cy="18106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23" idx="2"/>
          </p:cNvCxnSpPr>
          <p:nvPr/>
        </p:nvCxnSpPr>
        <p:spPr>
          <a:xfrm flipH="1">
            <a:off x="8801100" y="2604193"/>
            <a:ext cx="573586" cy="646153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 flipV="1">
            <a:off x="10011299" y="4224038"/>
            <a:ext cx="705890" cy="369574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9" idx="2"/>
          </p:cNvCxnSpPr>
          <p:nvPr/>
        </p:nvCxnSpPr>
        <p:spPr>
          <a:xfrm>
            <a:off x="5028013" y="2999939"/>
            <a:ext cx="50122" cy="250407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V="1">
            <a:off x="6396183" y="4204990"/>
            <a:ext cx="0" cy="275066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8806007" y="4204990"/>
            <a:ext cx="0" cy="275066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1827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22">
            <a:extLst>
              <a:ext uri="{FF2B5EF4-FFF2-40B4-BE49-F238E27FC236}">
                <a16:creationId xmlns:a16="http://schemas.microsoft.com/office/drawing/2014/main" id="{5CCDF7F2-A471-064B-AD12-228E5D25E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265" y="2815829"/>
            <a:ext cx="5023771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marL="342900" indent="-342900">
              <a:spcBef>
                <a:spcPts val="0"/>
              </a:spcBef>
            </a:pPr>
            <a:r>
              <a:rPr lang="en-US" altLang="en-US" sz="24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61% chose HAH care</a:t>
            </a:r>
          </a:p>
          <a:p>
            <a:pPr marL="342900" indent="-342900">
              <a:spcBef>
                <a:spcPts val="0"/>
              </a:spcBef>
            </a:pPr>
            <a:r>
              <a:rPr lang="en-US" altLang="en-US" sz="24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High-quality care</a:t>
            </a:r>
          </a:p>
          <a:p>
            <a:pPr marL="342900" indent="-342900">
              <a:spcBef>
                <a:spcPts val="0"/>
              </a:spcBef>
            </a:pPr>
            <a:r>
              <a:rPr lang="en-US" altLang="en-US" sz="24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Fewer complications</a:t>
            </a:r>
          </a:p>
          <a:p>
            <a:pPr marL="342900" indent="-342900">
              <a:spcBef>
                <a:spcPts val="0"/>
              </a:spcBef>
            </a:pPr>
            <a:r>
              <a:rPr lang="en-US" altLang="en-US" sz="24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Better patient /family experience </a:t>
            </a:r>
          </a:p>
          <a:p>
            <a:pPr marL="342900" indent="-342900">
              <a:spcBef>
                <a:spcPts val="0"/>
              </a:spcBef>
            </a:pPr>
            <a:r>
              <a:rPr lang="en-US" altLang="en-US" sz="24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Lower costs of care</a:t>
            </a:r>
          </a:p>
          <a:p>
            <a:pPr marL="342900" indent="-342900">
              <a:spcBef>
                <a:spcPts val="0"/>
              </a:spcBef>
            </a:pPr>
            <a:r>
              <a:rPr lang="en-US" altLang="en-US" sz="24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Less CG stress</a:t>
            </a:r>
          </a:p>
          <a:p>
            <a:pPr marL="342900" indent="-342900">
              <a:spcBef>
                <a:spcPts val="0"/>
              </a:spcBef>
            </a:pPr>
            <a:r>
              <a:rPr lang="en-US" altLang="en-US" sz="24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Better function</a:t>
            </a:r>
          </a:p>
          <a:p>
            <a:pPr marL="342900" indent="-342900">
              <a:spcBef>
                <a:spcPts val="0"/>
              </a:spcBef>
            </a:pPr>
            <a:r>
              <a:rPr lang="en-US" altLang="en-US" sz="2400" dirty="0">
                <a:latin typeface="+mn-lt"/>
                <a:ea typeface="Open Sans" panose="020B0606030504020204" pitchFamily="34" charset="0"/>
                <a:cs typeface="Open Sans" panose="020B0606030504020204" pitchFamily="34" charset="0"/>
              </a:rPr>
              <a:t>High provider satisfaction</a:t>
            </a:r>
          </a:p>
        </p:txBody>
      </p:sp>
      <p:sp>
        <p:nvSpPr>
          <p:cNvPr id="9" name="Text Box 26">
            <a:extLst>
              <a:ext uri="{FF2B5EF4-FFF2-40B4-BE49-F238E27FC236}">
                <a16:creationId xmlns:a16="http://schemas.microsoft.com/office/drawing/2014/main" id="{AFADD9A5-8A23-C749-9885-C1F24243A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7851" y="6149024"/>
            <a:ext cx="95391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50000"/>
              </a:spcBef>
              <a:buFontTx/>
              <a:buNone/>
            </a:pPr>
            <a:r>
              <a:rPr lang="en-US" altLang="en-US" sz="1600" i="1" dirty="0"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rPr>
              <a:t>Ann Intern Med.  2005;143:798. J Am </a:t>
            </a:r>
            <a:r>
              <a:rPr lang="en-US" altLang="en-US" sz="1600" i="1" dirty="0" err="1"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rPr>
              <a:t>Geriatr</a:t>
            </a:r>
            <a:r>
              <a:rPr lang="en-US" altLang="en-US" sz="1600" i="1" dirty="0"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rPr>
              <a:t> Soc.  2006;54:1355. J Am </a:t>
            </a:r>
            <a:r>
              <a:rPr lang="en-US" altLang="en-US" sz="1600" i="1" dirty="0" err="1"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rPr>
              <a:t>Geriatr</a:t>
            </a:r>
            <a:r>
              <a:rPr lang="en-US" altLang="en-US" sz="1600" i="1" dirty="0"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rPr>
              <a:t> Soc. 2008;56:117. Am J </a:t>
            </a:r>
            <a:r>
              <a:rPr lang="en-US" altLang="en-US" sz="1600" i="1" dirty="0" err="1"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rPr>
              <a:t>Manag</a:t>
            </a:r>
            <a:r>
              <a:rPr lang="en-US" altLang="en-US" sz="1600" i="1" dirty="0"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rPr>
              <a:t> Care. 2009;15:49.. J Am </a:t>
            </a:r>
            <a:r>
              <a:rPr lang="en-US" altLang="en-US" sz="1600" i="1" dirty="0" err="1"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rPr>
              <a:t>Geriatr</a:t>
            </a:r>
            <a:r>
              <a:rPr lang="en-US" altLang="en-US" sz="1600" i="1" dirty="0">
                <a:latin typeface="+mn-lt"/>
                <a:ea typeface="Open Sans Semibold" panose="020B0606030504020204" pitchFamily="34" charset="0"/>
                <a:cs typeface="Open Sans Semibold" panose="020B0606030504020204" pitchFamily="34" charset="0"/>
              </a:rPr>
              <a:t> Soc. 2009;57:273. Medical Care, 2009;47(9):979.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0E46989-D532-A44A-91EE-5A2FDF8321F8}"/>
              </a:ext>
            </a:extLst>
          </p:cNvPr>
          <p:cNvCxnSpPr/>
          <p:nvPr/>
        </p:nvCxnSpPr>
        <p:spPr>
          <a:xfrm>
            <a:off x="7138505" y="936487"/>
            <a:ext cx="4700104" cy="0"/>
          </a:xfrm>
          <a:prstGeom prst="line">
            <a:avLst/>
          </a:prstGeom>
          <a:ln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3FC333-886C-1442-870A-03483AF38FF8}"/>
              </a:ext>
            </a:extLst>
          </p:cNvPr>
          <p:cNvCxnSpPr/>
          <p:nvPr/>
        </p:nvCxnSpPr>
        <p:spPr>
          <a:xfrm>
            <a:off x="7138505" y="1498180"/>
            <a:ext cx="4700104" cy="0"/>
          </a:xfrm>
          <a:prstGeom prst="line">
            <a:avLst/>
          </a:prstGeom>
          <a:ln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FA01097-F526-814F-9995-57EE362F9F78}"/>
              </a:ext>
            </a:extLst>
          </p:cNvPr>
          <p:cNvCxnSpPr/>
          <p:nvPr/>
        </p:nvCxnSpPr>
        <p:spPr>
          <a:xfrm>
            <a:off x="7138505" y="2104045"/>
            <a:ext cx="4700104" cy="0"/>
          </a:xfrm>
          <a:prstGeom prst="line">
            <a:avLst/>
          </a:prstGeom>
          <a:ln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B46585B1-CB72-4443-AAB8-1BFF16B3009B}"/>
              </a:ext>
            </a:extLst>
          </p:cNvPr>
          <p:cNvCxnSpPr/>
          <p:nvPr/>
        </p:nvCxnSpPr>
        <p:spPr>
          <a:xfrm>
            <a:off x="7022287" y="3251051"/>
            <a:ext cx="4700104" cy="0"/>
          </a:xfrm>
          <a:prstGeom prst="line">
            <a:avLst/>
          </a:prstGeom>
          <a:ln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ED3EA883-BC93-BA41-8E9F-A544DCB92A08}"/>
              </a:ext>
            </a:extLst>
          </p:cNvPr>
          <p:cNvCxnSpPr/>
          <p:nvPr/>
        </p:nvCxnSpPr>
        <p:spPr>
          <a:xfrm>
            <a:off x="7022287" y="3849469"/>
            <a:ext cx="4700104" cy="0"/>
          </a:xfrm>
          <a:prstGeom prst="line">
            <a:avLst/>
          </a:prstGeom>
          <a:ln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6E2F54B-D8C4-CA4F-94ED-FB92FD76B16D}"/>
              </a:ext>
            </a:extLst>
          </p:cNvPr>
          <p:cNvCxnSpPr/>
          <p:nvPr/>
        </p:nvCxnSpPr>
        <p:spPr>
          <a:xfrm>
            <a:off x="7022287" y="4473083"/>
            <a:ext cx="4700104" cy="0"/>
          </a:xfrm>
          <a:prstGeom prst="line">
            <a:avLst/>
          </a:prstGeom>
          <a:ln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259473C-0F6C-0648-B44A-9CB1D698D6E0}"/>
              </a:ext>
            </a:extLst>
          </p:cNvPr>
          <p:cNvCxnSpPr/>
          <p:nvPr/>
        </p:nvCxnSpPr>
        <p:spPr>
          <a:xfrm>
            <a:off x="7022287" y="5018888"/>
            <a:ext cx="4700104" cy="0"/>
          </a:xfrm>
          <a:prstGeom prst="line">
            <a:avLst/>
          </a:prstGeom>
          <a:ln>
            <a:solidFill>
              <a:srgbClr val="FFFFFF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EE46BA1E-168D-C346-AEB3-BCFDC20A8A1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0" y="142515"/>
            <a:ext cx="6787735" cy="264290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1" y="230914"/>
            <a:ext cx="6787735" cy="2317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FE50EFE-4C48-5F7A-7F66-2BC417DBB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3385" y="1085446"/>
            <a:ext cx="5189322" cy="483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091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BCF703B-6FB7-F9A3-5FFC-88C315E657D1}"/>
              </a:ext>
            </a:extLst>
          </p:cNvPr>
          <p:cNvGrpSpPr/>
          <p:nvPr/>
        </p:nvGrpSpPr>
        <p:grpSpPr>
          <a:xfrm>
            <a:off x="137787" y="710514"/>
            <a:ext cx="5557934" cy="2642904"/>
            <a:chOff x="40255" y="1979468"/>
            <a:chExt cx="5765121" cy="264290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DCB0FD5-3BE3-B568-73B1-B635E71CE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55" y="1979468"/>
              <a:ext cx="5765121" cy="2642904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A27ADB9C-E8A0-26AF-ACD4-42649000B8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471" t="41818" r="51250" b="24243"/>
            <a:stretch/>
          </p:blipFill>
          <p:spPr>
            <a:xfrm>
              <a:off x="163112" y="2029383"/>
              <a:ext cx="5642264" cy="2327565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D5669D6-F451-F39D-BD11-E59E7E53E420}"/>
                </a:ext>
              </a:extLst>
            </p:cNvPr>
            <p:cNvSpPr/>
            <p:nvPr/>
          </p:nvSpPr>
          <p:spPr>
            <a:xfrm>
              <a:off x="5273749" y="2029383"/>
              <a:ext cx="531627" cy="21408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037"/>
              <a:endParaRPr lang="en-US" sz="1900">
                <a:solidFill>
                  <a:srgbClr val="FFFFFF"/>
                </a:solidFill>
                <a:latin typeface="Calibri" panose="020F0502020204030204"/>
              </a:endParaRPr>
            </a:p>
          </p:txBody>
        </p:sp>
      </p:grpSp>
      <p:graphicFrame>
        <p:nvGraphicFramePr>
          <p:cNvPr id="11" name="Content Placeholder 3">
            <a:extLst>
              <a:ext uri="{FF2B5EF4-FFF2-40B4-BE49-F238E27FC236}">
                <a16:creationId xmlns:a16="http://schemas.microsoft.com/office/drawing/2014/main" id="{576F48B7-F973-158E-7C23-FE229745464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82763139"/>
              </p:ext>
            </p:extLst>
          </p:nvPr>
        </p:nvGraphicFramePr>
        <p:xfrm>
          <a:off x="5695721" y="710514"/>
          <a:ext cx="6042543" cy="5436971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3110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008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784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29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28207">
                <a:tc>
                  <a:txBody>
                    <a:bodyPr/>
                    <a:lstStyle/>
                    <a:p>
                      <a:endParaRPr lang="en-US" sz="20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/>
                        <a:t>HaH</a:t>
                      </a:r>
                      <a:endParaRPr lang="en-US" sz="2000" dirty="0"/>
                    </a:p>
                    <a:p>
                      <a:pPr algn="ctr"/>
                      <a:r>
                        <a:rPr lang="en-US" sz="2000" dirty="0">
                          <a:solidFill>
                            <a:schemeClr val="bg1"/>
                          </a:solidFill>
                        </a:rPr>
                        <a:t>N=295</a:t>
                      </a:r>
                      <a:endParaRPr lang="en-US" sz="2000" dirty="0">
                        <a:solidFill>
                          <a:schemeClr val="bg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Control</a:t>
                      </a:r>
                    </a:p>
                    <a:p>
                      <a:pPr algn="ctr"/>
                      <a:r>
                        <a:rPr lang="en-US" sz="2000" dirty="0"/>
                        <a:t>N=212</a:t>
                      </a:r>
                      <a:endParaRPr lang="en-US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Adjusted OR</a:t>
                      </a:r>
                      <a:endParaRPr lang="en-US" sz="2000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94679">
                <a:tc>
                  <a:txBody>
                    <a:bodyPr/>
                    <a:lstStyle/>
                    <a:p>
                      <a:r>
                        <a:rPr lang="en-US" sz="2000" dirty="0"/>
                        <a:t>Acute LOS (days)</a:t>
                      </a:r>
                      <a:endParaRPr lang="en-US" sz="20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3.2</a:t>
                      </a:r>
                      <a:endParaRPr lang="en-US" sz="1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5.5</a:t>
                      </a:r>
                      <a:endParaRPr lang="en-US" sz="1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 anchor="ctr" anchorCtr="1"/>
                </a:tc>
                <a:tc>
                  <a:txBody>
                    <a:bodyPr/>
                    <a:lstStyle/>
                    <a:p>
                      <a:pPr algn="ctr"/>
                      <a:endParaRPr lang="en-US" sz="1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 anchor="ctr" anchorCtr="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92019">
                <a:tc>
                  <a:txBody>
                    <a:bodyPr/>
                    <a:lstStyle/>
                    <a:p>
                      <a:r>
                        <a:rPr lang="en-US" sz="2000" dirty="0"/>
                        <a:t>Readmission,</a:t>
                      </a:r>
                      <a:r>
                        <a:rPr lang="en-US" sz="2000" baseline="0" dirty="0"/>
                        <a:t> all cause</a:t>
                      </a:r>
                      <a:endParaRPr lang="en-US" sz="20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8.6%</a:t>
                      </a:r>
                      <a:endParaRPr lang="en-US" sz="1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15.6%</a:t>
                      </a:r>
                      <a:endParaRPr lang="en-US" sz="1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0.43 (0.31,0.52)</a:t>
                      </a:r>
                      <a:endParaRPr lang="en-US" sz="1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 anchor="ctr" anchorCtr="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92019">
                <a:tc>
                  <a:txBody>
                    <a:bodyPr/>
                    <a:lstStyle/>
                    <a:p>
                      <a:r>
                        <a:rPr lang="en-US" sz="2000" dirty="0"/>
                        <a:t>ED visits, all cause</a:t>
                      </a:r>
                      <a:endParaRPr lang="en-US" sz="20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5.8%</a:t>
                      </a:r>
                      <a:endParaRPr lang="en-US" sz="1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11.7%</a:t>
                      </a:r>
                      <a:endParaRPr lang="en-US" sz="1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0.39</a:t>
                      </a:r>
                      <a:r>
                        <a:rPr lang="en-US" sz="1900" baseline="0" dirty="0"/>
                        <a:t> (0.31,0.49)</a:t>
                      </a:r>
                      <a:endParaRPr lang="en-US" sz="1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 anchor="ctr" anchorCtr="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40689">
                <a:tc>
                  <a:txBody>
                    <a:bodyPr/>
                    <a:lstStyle/>
                    <a:p>
                      <a:pPr lvl="0"/>
                      <a:r>
                        <a:rPr lang="en-US" sz="2000" dirty="0"/>
                        <a:t>Highest overall experience rating</a:t>
                      </a:r>
                      <a:endParaRPr lang="en-US" sz="20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68%</a:t>
                      </a:r>
                      <a:endParaRPr lang="en-US" sz="1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46%</a:t>
                      </a:r>
                      <a:endParaRPr lang="en-US" sz="1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3.12 </a:t>
                      </a:r>
                    </a:p>
                    <a:p>
                      <a:pPr algn="ctr"/>
                      <a:r>
                        <a:rPr lang="en-US" sz="1900" dirty="0"/>
                        <a:t>(2.63, 3.70)</a:t>
                      </a:r>
                      <a:endParaRPr lang="en-US" sz="1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 anchor="ctr" anchorCtr="1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94679">
                <a:tc>
                  <a:txBody>
                    <a:bodyPr/>
                    <a:lstStyle/>
                    <a:p>
                      <a:pPr lvl="0"/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Discharge to SNF</a:t>
                      </a:r>
                      <a:endParaRPr lang="en-US" sz="20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1.7%</a:t>
                      </a:r>
                      <a:endParaRPr lang="en-US" sz="1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10.4%</a:t>
                      </a:r>
                      <a:endParaRPr lang="en-US" sz="1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>
                          <a:solidFill>
                            <a:schemeClr val="tx1"/>
                          </a:solidFill>
                        </a:rPr>
                        <a:t>-8.7%</a:t>
                      </a:r>
                      <a:endParaRPr lang="en-US" sz="1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 anchor="ctr" anchorCtr="1"/>
                </a:tc>
                <a:extLst>
                  <a:ext uri="{0D108BD9-81ED-4DB2-BD59-A6C34878D82A}">
                    <a16:rowId xmlns:a16="http://schemas.microsoft.com/office/drawing/2014/main" val="932296758"/>
                  </a:ext>
                </a:extLst>
              </a:tr>
              <a:tr h="594679">
                <a:tc>
                  <a:txBody>
                    <a:bodyPr/>
                    <a:lstStyle/>
                    <a:p>
                      <a:pPr lvl="0"/>
                      <a:r>
                        <a:rPr lang="en-US" sz="2000" dirty="0"/>
                        <a:t>Overall costs</a:t>
                      </a:r>
                      <a:endParaRPr lang="en-US" sz="20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$11,875</a:t>
                      </a:r>
                      <a:endParaRPr lang="en-US" sz="1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$13,133</a:t>
                      </a:r>
                      <a:endParaRPr lang="en-US" sz="1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 anchor="ctr" anchorCtr="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-$1259</a:t>
                      </a:r>
                      <a:endParaRPr lang="en-US" sz="1900" dirty="0">
                        <a:solidFill>
                          <a:schemeClr val="tx1"/>
                        </a:solidFill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121920" marR="121920" marT="60960" marB="60960" anchor="ctr" anchorCtr="1"/>
                </a:tc>
                <a:extLst>
                  <a:ext uri="{0D108BD9-81ED-4DB2-BD59-A6C34878D82A}">
                    <a16:rowId xmlns:a16="http://schemas.microsoft.com/office/drawing/2014/main" val="731589010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089025" y="6324261"/>
            <a:ext cx="5649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JAMA Intern Med. 2018;178:1033-1040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787" y="3476221"/>
            <a:ext cx="5380119" cy="267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5731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A231CC-0282-1343-93B1-9E992AAA12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281560" y="6172200"/>
            <a:ext cx="2743200" cy="365125"/>
          </a:xfrm>
        </p:spPr>
        <p:txBody>
          <a:bodyPr/>
          <a:lstStyle/>
          <a:p>
            <a:fld id="{96FF6F5A-A06C-7247-8F6D-03CF863019E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42C7911-22B2-4107-9B0B-2A3E567F6D79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245307" y="1752393"/>
            <a:ext cx="8053895" cy="4602369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Reduced utilization during the acute hospitalization</a:t>
            </a:r>
          </a:p>
          <a:p>
            <a:pPr lvl="1"/>
            <a:r>
              <a:rPr lang="en-US" sz="2000" dirty="0"/>
              <a:t>Fewer labs (3 v 15 labs per admission)</a:t>
            </a:r>
          </a:p>
          <a:p>
            <a:pPr lvl="1"/>
            <a:r>
              <a:rPr lang="en-US" sz="2000" dirty="0"/>
              <a:t>Fewer radiology ( 14% v 44%)</a:t>
            </a:r>
          </a:p>
          <a:p>
            <a:pPr lvl="1"/>
            <a:r>
              <a:rPr lang="en-US" sz="2000" dirty="0"/>
              <a:t>Fewer consultations (2% v 31%)</a:t>
            </a:r>
          </a:p>
          <a:p>
            <a:r>
              <a:rPr lang="en-US" sz="2400" dirty="0">
                <a:solidFill>
                  <a:schemeClr val="tx1"/>
                </a:solidFill>
              </a:rPr>
              <a:t>Same safety and quality – </a:t>
            </a:r>
          </a:p>
          <a:p>
            <a:pPr lvl="1"/>
            <a:r>
              <a:rPr lang="en-US" sz="2000" dirty="0"/>
              <a:t>Similar rates hospital-acquired complications, pain scores</a:t>
            </a:r>
          </a:p>
          <a:p>
            <a:pPr lvl="1"/>
            <a:r>
              <a:rPr lang="en-US" sz="2000" dirty="0"/>
              <a:t>No patients transferred back to hospital</a:t>
            </a:r>
          </a:p>
          <a:p>
            <a:r>
              <a:rPr lang="en-US" sz="2400" dirty="0">
                <a:solidFill>
                  <a:schemeClr val="tx1"/>
                </a:solidFill>
              </a:rPr>
              <a:t>Improved physical activity – 32% v 66% of the day lying down</a:t>
            </a:r>
          </a:p>
          <a:p>
            <a:r>
              <a:rPr lang="en-US" sz="2400" dirty="0">
                <a:solidFill>
                  <a:schemeClr val="tx1"/>
                </a:solidFill>
              </a:rPr>
              <a:t>Lower costs for acute episode – 38% lower</a:t>
            </a:r>
          </a:p>
          <a:p>
            <a:r>
              <a:rPr lang="en-US" sz="2400" dirty="0">
                <a:solidFill>
                  <a:schemeClr val="tx1"/>
                </a:solidFill>
              </a:rPr>
              <a:t>Reduced post-acute utilization</a:t>
            </a:r>
          </a:p>
          <a:p>
            <a:pPr lvl="1"/>
            <a:r>
              <a:rPr lang="en-US" sz="2000" dirty="0"/>
              <a:t>Readmission 30d (7% v 23%)</a:t>
            </a:r>
          </a:p>
          <a:p>
            <a:pPr lvl="1"/>
            <a:r>
              <a:rPr lang="en-US" sz="2000" dirty="0"/>
              <a:t>ED 30d (7% v 13%)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1237" y="6296265"/>
            <a:ext cx="48659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Ann </a:t>
            </a:r>
            <a:r>
              <a:rPr lang="en-US" sz="1600" i="1" dirty="0" err="1"/>
              <a:t>Int</a:t>
            </a:r>
            <a:r>
              <a:rPr lang="en-US" sz="1600" i="1" dirty="0"/>
              <a:t> Med 2020;172:77-85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237" y="125457"/>
            <a:ext cx="7882036" cy="15007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35637" y="5470556"/>
            <a:ext cx="3825128" cy="13874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Interest in hospital-at-home programs explodes during COVID-19 | AAM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202" y="1752393"/>
            <a:ext cx="2927374" cy="416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5105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-92957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Hospital at Home is Among the Most Studied Health Service Delivery Innovations of the Last 50 Years – </a:t>
            </a:r>
            <a:r>
              <a:rPr lang="en-US" sz="3200" b="1" dirty="0"/>
              <a:t>The Evidence Base is Enormous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036357"/>
            <a:ext cx="5783580" cy="5929312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/>
              <a:t>Safe and high-quality</a:t>
            </a:r>
          </a:p>
          <a:p>
            <a:r>
              <a:rPr lang="en-US" dirty="0"/>
              <a:t>Fewer complications than traditional hospital</a:t>
            </a:r>
          </a:p>
          <a:p>
            <a:pPr lvl="1"/>
            <a:r>
              <a:rPr lang="en-US" dirty="0"/>
              <a:t>Lower rates of delirium</a:t>
            </a:r>
          </a:p>
          <a:p>
            <a:pPr lvl="1"/>
            <a:r>
              <a:rPr lang="en-US" dirty="0"/>
              <a:t>Lower rates of sedative medication use</a:t>
            </a:r>
          </a:p>
          <a:p>
            <a:pPr lvl="1"/>
            <a:r>
              <a:rPr lang="en-US" dirty="0"/>
              <a:t>Lower rates of urinary catheters use</a:t>
            </a:r>
          </a:p>
          <a:p>
            <a:pPr lvl="1"/>
            <a:r>
              <a:rPr lang="en-US" dirty="0"/>
              <a:t>Lower rates of nosocomial infections</a:t>
            </a:r>
          </a:p>
          <a:p>
            <a:pPr lvl="1"/>
            <a:r>
              <a:rPr lang="en-US" b="1" dirty="0">
                <a:solidFill>
                  <a:srgbClr val="FF0000"/>
                </a:solidFill>
              </a:rPr>
              <a:t>Lower mortality – DEAD OR ALIVE –  NNT= 50 to prevent 1 death</a:t>
            </a:r>
          </a:p>
          <a:p>
            <a:r>
              <a:rPr lang="en-US" dirty="0"/>
              <a:t>Better patient and caregiver care experience</a:t>
            </a:r>
          </a:p>
          <a:p>
            <a:r>
              <a:rPr lang="en-US" dirty="0"/>
              <a:t>Less caregiver stress</a:t>
            </a:r>
          </a:p>
          <a:p>
            <a:r>
              <a:rPr lang="en-US" dirty="0"/>
              <a:t>Patients more active and mobile at home</a:t>
            </a:r>
          </a:p>
          <a:p>
            <a:r>
              <a:rPr lang="en-US" dirty="0"/>
              <a:t>High provider satisfaction</a:t>
            </a:r>
          </a:p>
          <a:p>
            <a:r>
              <a:rPr lang="en-US" dirty="0"/>
              <a:t>Lower rates 30-day emergency department visits and hospital readmissions</a:t>
            </a:r>
          </a:p>
          <a:p>
            <a:r>
              <a:rPr lang="en-US" dirty="0"/>
              <a:t>Lower rates skilled nursing facility admissions</a:t>
            </a:r>
          </a:p>
          <a:p>
            <a:r>
              <a:rPr lang="en-US" dirty="0"/>
              <a:t>Equitable care that addresses social determinants of health</a:t>
            </a:r>
          </a:p>
          <a:p>
            <a:r>
              <a:rPr lang="en-US" dirty="0"/>
              <a:t>Can be accomplished in rural areas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58037" y="1676186"/>
            <a:ext cx="3371850" cy="310854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Approximately 80 randomized controlled trials, multiple systematic reviews and meta-analyses of the evidence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00825" y="5221677"/>
            <a:ext cx="4486275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I</a:t>
            </a:r>
            <a:r>
              <a:rPr lang="en-US" sz="2800" i="1" dirty="0"/>
              <a:t>f </a:t>
            </a:r>
            <a:r>
              <a:rPr lang="en-US" sz="2800" i="1" dirty="0" err="1"/>
              <a:t>HaH</a:t>
            </a:r>
            <a:r>
              <a:rPr lang="en-US" sz="2800" i="1" dirty="0"/>
              <a:t> were a drug it </a:t>
            </a:r>
          </a:p>
          <a:p>
            <a:pPr algn="ctr"/>
            <a:r>
              <a:rPr lang="en-US" sz="2800" i="1" dirty="0"/>
              <a:t>would be a blockbuster!!</a:t>
            </a:r>
          </a:p>
        </p:txBody>
      </p:sp>
    </p:spTree>
    <p:extLst>
      <p:ext uri="{BB962C8B-B14F-4D97-AF65-F5344CB8AC3E}">
        <p14:creationId xmlns:p14="http://schemas.microsoft.com/office/powerpoint/2010/main" val="1980871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92BC4-7008-4DA8-95C4-26A34E9D2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Walter Think?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A5E65F-2366-438A-96D9-386DE008D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546" y="1690688"/>
            <a:ext cx="5035062" cy="4351338"/>
          </a:xfrm>
        </p:spPr>
        <p:txBody>
          <a:bodyPr>
            <a:normAutofit fontScale="92500" lnSpcReduction="20000"/>
          </a:bodyPr>
          <a:lstStyle/>
          <a:p>
            <a:pPr marL="568325" indent="-457200">
              <a:spcAft>
                <a:spcPts val="600"/>
              </a:spcAft>
            </a:pPr>
            <a:r>
              <a:rPr lang="en-US" altLang="ja-JP" sz="28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I definitely would have ended up on a breathing machine if I had been in  the hospital.</a:t>
            </a:r>
            <a:r>
              <a:rPr lang="en-US" altLang="ja-JP" sz="28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”</a:t>
            </a:r>
          </a:p>
          <a:p>
            <a:pPr marL="568325" indent="-457200">
              <a:spcAft>
                <a:spcPts val="600"/>
              </a:spcAft>
            </a:pPr>
            <a:endParaRPr lang="en-US" altLang="ja-JP" sz="2800" dirty="0"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L="568325" indent="-457200">
              <a:spcAft>
                <a:spcPts val="600"/>
              </a:spcAft>
            </a:pPr>
            <a:r>
              <a:rPr lang="en-US" altLang="ja-JP" sz="28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“</a:t>
            </a:r>
            <a:r>
              <a:rPr lang="en-US" altLang="ja-JP" sz="28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It was great to get the attention from the nurses and to have the doctor see me at home.</a:t>
            </a:r>
            <a:r>
              <a:rPr lang="en-US" altLang="ja-JP" sz="28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”</a:t>
            </a:r>
          </a:p>
          <a:p>
            <a:pPr marL="568325" indent="-457200">
              <a:spcAft>
                <a:spcPts val="600"/>
              </a:spcAft>
            </a:pPr>
            <a:endParaRPr lang="en-US" altLang="ja-JP" sz="2800" dirty="0"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pPr marL="568325" indent="-457200">
              <a:spcAft>
                <a:spcPts val="600"/>
              </a:spcAft>
            </a:pPr>
            <a:r>
              <a:rPr lang="en-US" altLang="ja-JP" sz="28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“</a:t>
            </a:r>
            <a:r>
              <a:rPr lang="en-US" altLang="ja-JP" sz="2800" dirty="0"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rPr>
              <a:t>I didn’t have to worry about my cat.</a:t>
            </a:r>
            <a:r>
              <a:rPr lang="en-US" altLang="ja-JP" sz="2800" dirty="0"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”</a:t>
            </a:r>
            <a:endParaRPr lang="en-US" altLang="en-US" sz="2800" dirty="0">
              <a:latin typeface="Calibri" panose="020F0502020204030204" pitchFamily="34" charset="0"/>
              <a:ea typeface="Open Sans" panose="020B060603050402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0967B3-E59B-4BDD-849C-56AE90A60E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1994" y="1498749"/>
            <a:ext cx="4367419" cy="473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5187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E5643-C052-2848-B53A-77912014AB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16" y="365125"/>
            <a:ext cx="11190835" cy="1325563"/>
          </a:xfrm>
        </p:spPr>
        <p:txBody>
          <a:bodyPr/>
          <a:lstStyle/>
          <a:p>
            <a:r>
              <a:rPr lang="en-US" b="0" dirty="0">
                <a:latin typeface="+mn-lt"/>
              </a:rPr>
              <a:t>Goal: Move from Research to Practice and Mainstream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A3F633-C850-7D4B-9ECE-70E412731D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79" b="23478"/>
          <a:stretch/>
        </p:blipFill>
        <p:spPr>
          <a:xfrm>
            <a:off x="1490676" y="1690688"/>
            <a:ext cx="7967414" cy="448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946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D62913C-8A1A-407D-0976-2389B082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6715" y="352599"/>
            <a:ext cx="9044836" cy="1325563"/>
          </a:xfrm>
        </p:spPr>
        <p:txBody>
          <a:bodyPr/>
          <a:lstStyle/>
          <a:p>
            <a:r>
              <a:rPr lang="en-US" sz="4400" b="0" dirty="0">
                <a:latin typeface="+mn-lt"/>
              </a:rPr>
              <a:t>Leadership, Backwards Bicycles, and Culture Change</a:t>
            </a:r>
            <a:endParaRPr lang="en-US" dirty="0">
              <a:latin typeface="+mn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1B395E-9F1A-9837-088A-DA91E1597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610" y="1722548"/>
            <a:ext cx="8229600" cy="50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475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A231CC-0282-1343-93B1-9E992AAA12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1219170"/>
            <a:fld id="{96FF6F5A-A06C-7247-8F6D-03CF863019E0}" type="slidenum">
              <a:rPr lang="en-US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 defTabSz="1219170"/>
              <a:t>19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5" name="Text Placeholder 1">
            <a:extLst>
              <a:ext uri="{FF2B5EF4-FFF2-40B4-BE49-F238E27FC236}">
                <a16:creationId xmlns:a16="http://schemas.microsoft.com/office/drawing/2014/main" id="{98C21DF7-347B-4957-948A-A0D343BA51FA}"/>
              </a:ext>
            </a:extLst>
          </p:cNvPr>
          <p:cNvSpPr txBox="1">
            <a:spLocks/>
          </p:cNvSpPr>
          <p:nvPr/>
        </p:nvSpPr>
        <p:spPr>
          <a:xfrm>
            <a:off x="172445" y="118199"/>
            <a:ext cx="11927287" cy="881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1" i="0">
                <a:solidFill>
                  <a:srgbClr val="4F758B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defTabSz="1219170">
              <a:spcBef>
                <a:spcPts val="1333"/>
              </a:spcBef>
            </a:pPr>
            <a:r>
              <a:rPr lang="en-US" sz="3200" b="0" dirty="0">
                <a:solidFill>
                  <a:schemeClr val="tx1"/>
                </a:solidFill>
                <a:latin typeface="+mn-lt"/>
              </a:rPr>
              <a:t>Payment: CMS Acute Hospital Care at Home Waiver – November 2020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0178" y="5557538"/>
            <a:ext cx="5626559" cy="1169551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1219170"/>
            <a:r>
              <a:rPr lang="en-US" sz="1400" i="1" dirty="0"/>
              <a:t>- Ann Intern Med. 2021;174:1772-1774</a:t>
            </a:r>
          </a:p>
          <a:p>
            <a:pPr defTabSz="1219170"/>
            <a:r>
              <a:rPr lang="en-US" sz="1400" i="1" dirty="0"/>
              <a:t>- JAMA Health Forum. 2023 Nov 3;4(11):e233667. </a:t>
            </a:r>
            <a:r>
              <a:rPr lang="en-US" sz="1400" i="1" dirty="0" err="1"/>
              <a:t>doi</a:t>
            </a:r>
            <a:r>
              <a:rPr lang="en-US" sz="1400" i="1" dirty="0"/>
              <a:t>: 10.1001/jamahealthforum.2023.3667</a:t>
            </a:r>
          </a:p>
          <a:p>
            <a:pPr defTabSz="1219170"/>
            <a:r>
              <a:rPr lang="en-US" sz="1400" i="1" dirty="0"/>
              <a:t>- Ann Intern Med. 2024 Jan;177(1):109-110. </a:t>
            </a:r>
            <a:r>
              <a:rPr lang="en-US" sz="1400" i="1" dirty="0" err="1"/>
              <a:t>doi</a:t>
            </a:r>
            <a:r>
              <a:rPr lang="en-US" sz="1400" i="1" dirty="0"/>
              <a:t>: 10.7326/M23-2264. </a:t>
            </a:r>
            <a:r>
              <a:rPr lang="en-US" sz="1400" i="1" dirty="0" err="1"/>
              <a:t>Epub</a:t>
            </a:r>
            <a:r>
              <a:rPr lang="en-US" sz="1400" i="1" dirty="0"/>
              <a:t> 2024 Jan 9. </a:t>
            </a:r>
            <a:endParaRPr lang="en-US" sz="1400" i="1" dirty="0">
              <a:latin typeface="Calibri" panose="020F0502020204030204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6F3C03F6-F55F-6ECB-D6FC-69384A0837A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6800498"/>
              </p:ext>
            </p:extLst>
          </p:nvPr>
        </p:nvGraphicFramePr>
        <p:xfrm>
          <a:off x="6776070" y="798631"/>
          <a:ext cx="5415930" cy="3022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A10B0CF7-91BA-3D87-4052-32B9ED3E4E0A}"/>
              </a:ext>
            </a:extLst>
          </p:cNvPr>
          <p:cNvSpPr txBox="1"/>
          <p:nvPr/>
        </p:nvSpPr>
        <p:spPr>
          <a:xfrm>
            <a:off x="80179" y="798631"/>
            <a:ext cx="6386722" cy="418576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Waived requirement for on-site 24/7 nursing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All other hospital conditions of participation apply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Must operate under state requirements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CMS reported on first 11,000+ pts (1011 duals)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Median LOS 5 days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Escalation 7.2%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0.34% unanticipated mortality with nearly all escalated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Claims analysis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Diverse group of complex patients: HCC 3.15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/>
              <a:t>Low SNF utilization: 2.6%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As of 1/26/24, </a:t>
            </a:r>
            <a:r>
              <a:rPr lang="en-US" sz="2200" b="1" i="1" dirty="0"/>
              <a:t>311 hospitals, 130 systems in 37 states </a:t>
            </a:r>
            <a:r>
              <a:rPr lang="en-US" sz="2200" dirty="0"/>
              <a:t>have been approved for the waiver</a:t>
            </a:r>
            <a:endParaRPr lang="en-US" sz="2200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1026" name="Picture 2" descr="Rogers' Theory of Diffusion of Innovations">
            <a:extLst>
              <a:ext uri="{FF2B5EF4-FFF2-40B4-BE49-F238E27FC236}">
                <a16:creationId xmlns:a16="http://schemas.microsoft.com/office/drawing/2014/main" id="{FD610C55-35F1-2272-281A-D34251C24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261" y="3920647"/>
            <a:ext cx="6051472" cy="2806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777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083436"/>
            <a:ext cx="12192000" cy="2852737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Hospital at Home Will Be Mainstreamed into the </a:t>
            </a:r>
            <a:br>
              <a:rPr lang="en-US" sz="3600" dirty="0"/>
            </a:br>
            <a:r>
              <a:rPr lang="en-US" sz="3600" dirty="0"/>
              <a:t>US Healthcare Delivery System</a:t>
            </a:r>
          </a:p>
        </p:txBody>
      </p:sp>
    </p:spTree>
    <p:extLst>
      <p:ext uri="{BB962C8B-B14F-4D97-AF65-F5344CB8AC3E}">
        <p14:creationId xmlns:p14="http://schemas.microsoft.com/office/powerpoint/2010/main" val="33722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6EC477BC-1624-3543-968E-F13506734006}"/>
              </a:ext>
            </a:extLst>
          </p:cNvPr>
          <p:cNvSpPr>
            <a:spLocks/>
          </p:cNvSpPr>
          <p:nvPr/>
        </p:nvSpPr>
        <p:spPr>
          <a:xfrm>
            <a:off x="2469445" y="1"/>
            <a:ext cx="9722556" cy="6663839"/>
          </a:xfrm>
          <a:prstGeom prst="parallelogram">
            <a:avLst>
              <a:gd name="adj" fmla="val 50947"/>
            </a:avLst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 dirty="0">
              <a:solidFill>
                <a:srgbClr val="EBEBEB"/>
              </a:solidFill>
              <a:latin typeface="Calibri" panose="020F0502020204030204"/>
            </a:endParaRPr>
          </a:p>
        </p:txBody>
      </p:sp>
      <p:sp>
        <p:nvSpPr>
          <p:cNvPr id="3" name="Title 9">
            <a:extLst>
              <a:ext uri="{FF2B5EF4-FFF2-40B4-BE49-F238E27FC236}">
                <a16:creationId xmlns:a16="http://schemas.microsoft.com/office/drawing/2014/main" id="{0EE9A4A5-B8BD-134A-A1C6-76B285A6AC87}"/>
              </a:ext>
            </a:extLst>
          </p:cNvPr>
          <p:cNvSpPr txBox="1">
            <a:spLocks/>
          </p:cNvSpPr>
          <p:nvPr/>
        </p:nvSpPr>
        <p:spPr>
          <a:xfrm>
            <a:off x="1143001" y="696430"/>
            <a:ext cx="3241109" cy="535812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defTabSz="914377"/>
            <a:r>
              <a:rPr lang="en-US" sz="4267" b="0" dirty="0">
                <a:latin typeface="+mn-lt"/>
              </a:rPr>
              <a:t>Supply Chain and Logistics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8156DC-EDC7-6940-8217-CC3A5F053858}"/>
              </a:ext>
            </a:extLst>
          </p:cNvPr>
          <p:cNvSpPr txBox="1"/>
          <p:nvPr/>
        </p:nvSpPr>
        <p:spPr>
          <a:xfrm>
            <a:off x="9055100" y="6147239"/>
            <a:ext cx="2988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1219170"/>
            <a:r>
              <a:rPr lang="en-US" sz="1600" b="1" i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Photo courtesy of Dr. Al Siu</a:t>
            </a:r>
          </a:p>
        </p:txBody>
      </p:sp>
    </p:spTree>
    <p:extLst>
      <p:ext uri="{BB962C8B-B14F-4D97-AF65-F5344CB8AC3E}">
        <p14:creationId xmlns:p14="http://schemas.microsoft.com/office/powerpoint/2010/main" val="2580333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E9CC29-F962-CF89-687A-D0D58F500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837" y="1143113"/>
            <a:ext cx="11370243" cy="3256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0162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314" y="171562"/>
            <a:ext cx="11163299" cy="1325563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prstClr val="black"/>
                </a:solidFill>
              </a:rPr>
              <a:t>Health Care Equity in Hospital at Home Center for Medicare and Medicaid Innovation Demonstration (CMMI)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7048707" y="1828799"/>
            <a:ext cx="4903807" cy="4351338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2400" dirty="0"/>
              <a:t>Medicaid and low SES rates similar in both </a:t>
            </a:r>
            <a:r>
              <a:rPr lang="en-US" sz="2400" dirty="0" err="1"/>
              <a:t>HaH</a:t>
            </a:r>
            <a:r>
              <a:rPr lang="en-US" sz="2400" dirty="0"/>
              <a:t> and hospital groups</a:t>
            </a:r>
          </a:p>
          <a:p>
            <a:pPr lvl="1"/>
            <a:r>
              <a:rPr lang="en-US" sz="2200" dirty="0"/>
              <a:t>~40% Medicaid in each group</a:t>
            </a:r>
          </a:p>
          <a:p>
            <a:pPr lvl="1"/>
            <a:r>
              <a:rPr lang="en-US" sz="2200" dirty="0"/>
              <a:t>55-60% with low SES – public housing or census block with deprivation</a:t>
            </a:r>
          </a:p>
          <a:p>
            <a:r>
              <a:rPr lang="en-US" sz="2400" dirty="0"/>
              <a:t>Length of stay was lower in </a:t>
            </a:r>
            <a:r>
              <a:rPr lang="en-US" sz="2400" dirty="0" err="1"/>
              <a:t>HaH</a:t>
            </a:r>
            <a:r>
              <a:rPr lang="en-US" sz="2400" dirty="0"/>
              <a:t> regardless of SES – about 1.5 -2 days</a:t>
            </a:r>
          </a:p>
          <a:p>
            <a:r>
              <a:rPr lang="en-US" sz="2400" dirty="0"/>
              <a:t>30-day ED visits significantly reduced in patients with </a:t>
            </a:r>
            <a:r>
              <a:rPr lang="en-US" sz="2400" b="1" dirty="0"/>
              <a:t>Medicaid</a:t>
            </a:r>
            <a:r>
              <a:rPr lang="en-US" sz="2400" dirty="0"/>
              <a:t> favoring </a:t>
            </a:r>
            <a:r>
              <a:rPr lang="en-US" sz="2400" dirty="0" err="1"/>
              <a:t>HaH</a:t>
            </a:r>
            <a:endParaRPr lang="en-US" sz="2400" dirty="0"/>
          </a:p>
          <a:p>
            <a:endParaRPr lang="en-US" sz="2400" dirty="0"/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5128"/>
            <a:ext cx="7048707" cy="50128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44928" y="3510642"/>
            <a:ext cx="1387928" cy="4408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702000" y="6334402"/>
            <a:ext cx="4250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 Am </a:t>
            </a:r>
            <a:r>
              <a:rPr kumimoji="0" lang="en-US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Geriatr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Soc. 2022;70:2153-2156.</a:t>
            </a:r>
          </a:p>
        </p:txBody>
      </p:sp>
    </p:spTree>
    <p:extLst>
      <p:ext uri="{BB962C8B-B14F-4D97-AF65-F5344CB8AC3E}">
        <p14:creationId xmlns:p14="http://schemas.microsoft.com/office/powerpoint/2010/main" val="514198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2633" y="145214"/>
            <a:ext cx="11023041" cy="1325563"/>
          </a:xfrm>
        </p:spPr>
        <p:txBody>
          <a:bodyPr>
            <a:noAutofit/>
          </a:bodyPr>
          <a:lstStyle/>
          <a:p>
            <a:r>
              <a:rPr lang="en-US" sz="3200" dirty="0"/>
              <a:t>Outcomes of Hospital at Home for Older Adults with and without High Levels of Social Support – </a:t>
            </a:r>
            <a:r>
              <a:rPr lang="en-US" sz="3200" dirty="0" err="1"/>
              <a:t>HaH</a:t>
            </a:r>
            <a:r>
              <a:rPr lang="en-US" sz="3200" dirty="0"/>
              <a:t> CMMI Demonstration Study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82443" y="1564604"/>
            <a:ext cx="6209242" cy="5035938"/>
          </a:xfrm>
        </p:spPr>
        <p:txBody>
          <a:bodyPr>
            <a:normAutofit/>
          </a:bodyPr>
          <a:lstStyle/>
          <a:p>
            <a:r>
              <a:rPr lang="en-US" sz="2200" dirty="0"/>
              <a:t>Question: Did availability of social support alter the effectiveness of </a:t>
            </a:r>
            <a:r>
              <a:rPr lang="en-US" sz="2200" dirty="0" err="1"/>
              <a:t>HaH</a:t>
            </a:r>
            <a:r>
              <a:rPr lang="en-US" sz="2200" dirty="0"/>
              <a:t> care? </a:t>
            </a:r>
          </a:p>
          <a:p>
            <a:r>
              <a:rPr lang="en-US" sz="2200" b="1" dirty="0" err="1"/>
              <a:t>HaH</a:t>
            </a:r>
            <a:r>
              <a:rPr lang="en-US" sz="2200" b="1" dirty="0"/>
              <a:t> patients had lower levels of social support at home, but that did not affect outcomes </a:t>
            </a:r>
            <a:endParaRPr lang="en-US" sz="2200" dirty="0"/>
          </a:p>
          <a:p>
            <a:pPr lvl="1"/>
            <a:r>
              <a:rPr lang="en-US" sz="1800" dirty="0"/>
              <a:t>hospital length of stay</a:t>
            </a:r>
          </a:p>
          <a:p>
            <a:pPr lvl="1"/>
            <a:r>
              <a:rPr lang="en-US" sz="1800" dirty="0"/>
              <a:t>30-day emergency department or hospital readmission </a:t>
            </a:r>
          </a:p>
          <a:p>
            <a:pPr lvl="1"/>
            <a:r>
              <a:rPr lang="en-US" sz="1800" dirty="0"/>
              <a:t>referral to skilled nursing facility</a:t>
            </a:r>
          </a:p>
          <a:p>
            <a:r>
              <a:rPr lang="en-US" sz="2200" dirty="0" err="1"/>
              <a:t>HaH</a:t>
            </a:r>
            <a:r>
              <a:rPr lang="en-US" sz="2200" dirty="0"/>
              <a:t> care was able to recognize and fill gaps of social support during </a:t>
            </a:r>
            <a:r>
              <a:rPr lang="en-US" sz="2200" dirty="0" err="1"/>
              <a:t>HaH</a:t>
            </a:r>
            <a:r>
              <a:rPr lang="en-US" sz="2200" dirty="0"/>
              <a:t> care –information about treatment, assess the home environment, communicate with primary care physicians, and </a:t>
            </a:r>
            <a:r>
              <a:rPr lang="en-US" sz="2200" u="sng" dirty="0"/>
              <a:t>arrange for assistance</a:t>
            </a:r>
            <a:r>
              <a:rPr lang="en-US" sz="2200" dirty="0"/>
              <a:t>, including home health aides</a:t>
            </a:r>
          </a:p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01853" y="6334595"/>
            <a:ext cx="478427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Home </a:t>
            </a:r>
            <a:r>
              <a:rPr kumimoji="0" lang="en-US" sz="16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Healthc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Now. 2021 ; 39(5): 261–270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5563" y="1564604"/>
            <a:ext cx="4350561" cy="4676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003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11C14-AB89-A8E1-5A51-2E7E88B68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850" y="-32004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dirty="0"/>
              <a:t>Family Caregivers of </a:t>
            </a:r>
            <a:r>
              <a:rPr lang="en-US" sz="3200" dirty="0" err="1"/>
              <a:t>HaH</a:t>
            </a:r>
            <a:r>
              <a:rPr lang="en-US" sz="3200" dirty="0"/>
              <a:t> Patients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43DE38-5BCE-540B-11DA-2B8EB7193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850" y="733128"/>
            <a:ext cx="9415780" cy="61248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C54B117-F049-8C4F-072B-5B24997DB7F1}"/>
              </a:ext>
            </a:extLst>
          </p:cNvPr>
          <p:cNvSpPr/>
          <p:nvPr/>
        </p:nvSpPr>
        <p:spPr>
          <a:xfrm>
            <a:off x="102870" y="5132070"/>
            <a:ext cx="9415780" cy="342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19050">
                <a:solidFill>
                  <a:srgbClr val="FF0000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D37197-B27D-45CC-9180-BA47CBCE516F}"/>
              </a:ext>
            </a:extLst>
          </p:cNvPr>
          <p:cNvSpPr/>
          <p:nvPr/>
        </p:nvSpPr>
        <p:spPr>
          <a:xfrm>
            <a:off x="102870" y="3706971"/>
            <a:ext cx="9415780" cy="26004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19050">
                <a:solidFill>
                  <a:srgbClr val="FF0000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1F1348-5C24-1192-8193-5342476F5FFF}"/>
              </a:ext>
            </a:extLst>
          </p:cNvPr>
          <p:cNvSpPr/>
          <p:nvPr/>
        </p:nvSpPr>
        <p:spPr>
          <a:xfrm>
            <a:off x="102870" y="5918835"/>
            <a:ext cx="9415780" cy="80145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19050">
                <a:solidFill>
                  <a:srgbClr val="FF0000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C5BBEB-E5F2-8556-C250-D0085745686A}"/>
              </a:ext>
            </a:extLst>
          </p:cNvPr>
          <p:cNvSpPr/>
          <p:nvPr/>
        </p:nvSpPr>
        <p:spPr>
          <a:xfrm>
            <a:off x="102870" y="2920206"/>
            <a:ext cx="9415780" cy="3429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19050">
                <a:solidFill>
                  <a:srgbClr val="FF0000"/>
                </a:solidFill>
              </a:ln>
              <a:noFill/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02368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85D60A7C-CDD2-4817-83ED-7129A0E3E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766" y="1821928"/>
            <a:ext cx="4664676" cy="1033845"/>
          </a:xfrm>
          <a:prstGeom prst="rect">
            <a:avLst/>
          </a:prstGeom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7954EDD3-98EC-4E72-914B-EB23BB7FB8A1}"/>
              </a:ext>
            </a:extLst>
          </p:cNvPr>
          <p:cNvSpPr txBox="1">
            <a:spLocks/>
          </p:cNvSpPr>
          <p:nvPr/>
        </p:nvSpPr>
        <p:spPr>
          <a:xfrm>
            <a:off x="202753" y="3055215"/>
            <a:ext cx="6010158" cy="38950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0990" indent="-380990" defTabSz="121917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</a:rPr>
              <a:t>Foundation-funded</a:t>
            </a:r>
          </a:p>
          <a:p>
            <a:pPr marL="380990" indent="-380990" defTabSz="121917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</a:rPr>
              <a:t>Over 150 member </a:t>
            </a:r>
            <a:r>
              <a:rPr lang="en-US" sz="2200" dirty="0" err="1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</a:rPr>
              <a:t>HaH</a:t>
            </a: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</a:rPr>
              <a:t> programs and &gt;300 affiliates working to launch or support </a:t>
            </a:r>
            <a:r>
              <a:rPr lang="en-US" sz="2200" dirty="0" err="1">
                <a:solidFill>
                  <a:prstClr val="black"/>
                </a:solidFill>
                <a:latin typeface="Calibri" panose="020F0502020204030204" pitchFamily="34" charset="0"/>
                <a:ea typeface="Cambria" panose="02040503050406030204" pitchFamily="18" charset="0"/>
              </a:rPr>
              <a:t>HaH</a:t>
            </a:r>
            <a:endParaRPr lang="en-US" sz="2200" dirty="0">
              <a:solidFill>
                <a:prstClr val="black"/>
              </a:solidFill>
              <a:latin typeface="Calibri" panose="020F0502020204030204" pitchFamily="34" charset="0"/>
              <a:ea typeface="Cambria" panose="02040503050406030204" pitchFamily="18" charset="0"/>
            </a:endParaRPr>
          </a:p>
          <a:p>
            <a:pPr marL="380990" indent="-380990" defTabSz="121917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ea typeface="Cambria"/>
                <a:cs typeface="Calibri Light"/>
              </a:rPr>
              <a:t>Facilitate an active online community with over 3000 participants</a:t>
            </a:r>
          </a:p>
          <a:p>
            <a:pPr marL="380990" indent="-380990" defTabSz="121917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ea typeface="Cambria"/>
              </a:rPr>
              <a:t>Open source free technical assistance</a:t>
            </a:r>
          </a:p>
          <a:p>
            <a:pPr marL="380990" indent="-380990" defTabSz="121917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ea typeface="Cambria"/>
              </a:rPr>
              <a:t>Workgroups focused on </a:t>
            </a:r>
            <a:r>
              <a:rPr lang="en-US" sz="2200" dirty="0" err="1">
                <a:solidFill>
                  <a:prstClr val="black"/>
                </a:solidFill>
                <a:latin typeface="Calibri" panose="020F0502020204030204" pitchFamily="34" charset="0"/>
                <a:ea typeface="Cambria"/>
              </a:rPr>
              <a:t>HaH</a:t>
            </a:r>
            <a:r>
              <a:rPr lang="en-US" sz="2200" dirty="0">
                <a:solidFill>
                  <a:prstClr val="black"/>
                </a:solidFill>
                <a:latin typeface="Calibri" panose="020F0502020204030204" pitchFamily="34" charset="0"/>
                <a:ea typeface="Cambria"/>
              </a:rPr>
              <a:t> program standards, quality metrics, policy and payment, and tech</a:t>
            </a:r>
          </a:p>
          <a:p>
            <a:pPr defTabSz="1219170">
              <a:spcBef>
                <a:spcPts val="1333"/>
              </a:spcBef>
              <a:defRPr/>
            </a:pPr>
            <a:endParaRPr lang="en-US" dirty="0">
              <a:solidFill>
                <a:prstClr val="black"/>
              </a:solidFill>
              <a:latin typeface="Calibri Light" panose="020F0302020204030204"/>
              <a:ea typeface="Cambria" panose="02040503050406030204" pitchFamily="18" charset="0"/>
            </a:endParaRPr>
          </a:p>
          <a:p>
            <a:pPr defTabSz="1219170">
              <a:spcBef>
                <a:spcPts val="1333"/>
              </a:spcBef>
              <a:defRPr/>
            </a:pPr>
            <a:endParaRPr lang="en-US" b="1" dirty="0">
              <a:solidFill>
                <a:prstClr val="black">
                  <a:tint val="75000"/>
                </a:prstClr>
              </a:solidFill>
              <a:latin typeface="Calibri Light" panose="020F0302020204030204"/>
              <a:ea typeface="Cambria" panose="02040503050406030204" pitchFamily="18" charset="0"/>
            </a:endParaRPr>
          </a:p>
          <a:p>
            <a:pPr marL="609585" lvl="1" defTabSz="1219170">
              <a:spcBef>
                <a:spcPts val="667"/>
              </a:spcBef>
              <a:defRPr/>
            </a:pPr>
            <a:endParaRPr lang="en-US" b="1" u="sng" dirty="0">
              <a:solidFill>
                <a:prstClr val="black">
                  <a:tint val="75000"/>
                </a:prstClr>
              </a:solidFill>
              <a:latin typeface="Calibri Light" panose="020F0302020204030204"/>
              <a:ea typeface="Cambria" panose="020405030504060302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388274"/>
            <a:ext cx="3645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hahusersgroup.org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05766" y="230408"/>
            <a:ext cx="10515600" cy="1325563"/>
          </a:xfrm>
        </p:spPr>
        <p:txBody>
          <a:bodyPr/>
          <a:lstStyle/>
          <a:p>
            <a:r>
              <a:rPr lang="en-US" dirty="0"/>
              <a:t>Technical Assistance and Research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910" y="1555971"/>
            <a:ext cx="5979089" cy="22117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18704" y="3598492"/>
            <a:ext cx="3870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J Am </a:t>
            </a:r>
            <a:r>
              <a:rPr lang="en-US" sz="1600" i="1" dirty="0" err="1"/>
              <a:t>Geriatr</a:t>
            </a:r>
            <a:r>
              <a:rPr lang="en-US" sz="1600" i="1" dirty="0"/>
              <a:t> Soc. 2022;70:1060-1069</a:t>
            </a:r>
          </a:p>
        </p:txBody>
      </p:sp>
    </p:spTree>
    <p:extLst>
      <p:ext uri="{BB962C8B-B14F-4D97-AF65-F5344CB8AC3E}">
        <p14:creationId xmlns:p14="http://schemas.microsoft.com/office/powerpoint/2010/main" val="9321997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6499" y="655128"/>
            <a:ext cx="6326979" cy="1499616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5400" b="1" dirty="0"/>
              <a:t>Hospital of the Future	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357" y="2728951"/>
            <a:ext cx="3426121" cy="25938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090" y="2677494"/>
            <a:ext cx="2645284" cy="26452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5461" y="2728951"/>
            <a:ext cx="3394188" cy="259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352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1880AB1-56F9-3727-59C5-6940DA70FC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0352" y="1371600"/>
            <a:ext cx="8562417" cy="50641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989C25-EE61-CA0E-A13D-79FEC470E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653" y="177800"/>
            <a:ext cx="6573048" cy="23677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DC0E4C-9EE6-CA3B-C953-5B12A40C0771}"/>
              </a:ext>
            </a:extLst>
          </p:cNvPr>
          <p:cNvSpPr txBox="1"/>
          <p:nvPr/>
        </p:nvSpPr>
        <p:spPr>
          <a:xfrm>
            <a:off x="2455654" y="6410333"/>
            <a:ext cx="68820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https://www.chcf.org/publication/medical-care-home-comes-age/</a:t>
            </a:r>
          </a:p>
        </p:txBody>
      </p:sp>
    </p:spTree>
    <p:extLst>
      <p:ext uri="{BB962C8B-B14F-4D97-AF65-F5344CB8AC3E}">
        <p14:creationId xmlns:p14="http://schemas.microsoft.com/office/powerpoint/2010/main" val="6880729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8A64FFD-A832-4C4F-8FA3-9BDCFFC698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118745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1228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E6B03-2328-6845-8BFA-6640427FA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505" y="310285"/>
            <a:ext cx="9895304" cy="1325563"/>
          </a:xfrm>
        </p:spPr>
        <p:txBody>
          <a:bodyPr>
            <a:normAutofit/>
          </a:bodyPr>
          <a:lstStyle/>
          <a:p>
            <a:r>
              <a:rPr lang="en-US" sz="4267" b="0" dirty="0">
                <a:latin typeface="Open Sans" panose="020B0606030504020204"/>
              </a:rPr>
              <a:t>With Leadership and Culture Change</a:t>
            </a:r>
            <a:r>
              <a:rPr lang="mr-IN" sz="4267" b="0" dirty="0">
                <a:latin typeface="Open Sans" panose="020B0606030504020204"/>
              </a:rPr>
              <a:t>…</a:t>
            </a:r>
            <a:endParaRPr lang="en-US" sz="4267" b="0" dirty="0">
              <a:latin typeface="Open Sans" panose="020B0606030504020204"/>
            </a:endParaRPr>
          </a:p>
        </p:txBody>
      </p:sp>
      <p:pic>
        <p:nvPicPr>
          <p:cNvPr id="4" name="Picture 3" descr="2015_mt.sinai_if_our_beds_r5_aotw.jpg">
            <a:extLst>
              <a:ext uri="{FF2B5EF4-FFF2-40B4-BE49-F238E27FC236}">
                <a16:creationId xmlns:a16="http://schemas.microsoft.com/office/drawing/2014/main" id="{2444D4CA-D04C-AC49-B6C3-C365D49F0B4E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3239" r="2466"/>
          <a:stretch>
            <a:fillRect/>
          </a:stretch>
        </p:blipFill>
        <p:spPr>
          <a:xfrm>
            <a:off x="401504" y="1635848"/>
            <a:ext cx="5477213" cy="44685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79B60E-BB36-5048-9894-F7221A627CAA}"/>
              </a:ext>
            </a:extLst>
          </p:cNvPr>
          <p:cNvSpPr txBox="1"/>
          <p:nvPr/>
        </p:nvSpPr>
        <p:spPr>
          <a:xfrm>
            <a:off x="-367300" y="6237218"/>
            <a:ext cx="35074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York Times, 2015-present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DEFFBF-804E-8E40-B04A-4CCF0F78476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86248"/>
          <a:stretch/>
        </p:blipFill>
        <p:spPr>
          <a:xfrm>
            <a:off x="6083929" y="1635848"/>
            <a:ext cx="5904873" cy="1840683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CFD7C911-9F69-4441-B769-9C50CDDE9C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2972" y="3664928"/>
            <a:ext cx="4905829" cy="379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ahoma" panose="020B0604030504040204" pitchFamily="34" charset="0"/>
                <a:ea typeface="ＭＳ Ｐゴシック" panose="020B0600070205080204" pitchFamily="34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n-US" altLang="en-US" sz="1867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MJA 2010;193:598</a:t>
            </a:r>
          </a:p>
        </p:txBody>
      </p:sp>
    </p:spTree>
    <p:extLst>
      <p:ext uri="{BB962C8B-B14F-4D97-AF65-F5344CB8AC3E}">
        <p14:creationId xmlns:p14="http://schemas.microsoft.com/office/powerpoint/2010/main" val="3440810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80D89F1-E022-2B46-AA03-B8C56CA71E39}"/>
              </a:ext>
            </a:extLst>
          </p:cNvPr>
          <p:cNvGrpSpPr/>
          <p:nvPr/>
        </p:nvGrpSpPr>
        <p:grpSpPr>
          <a:xfrm>
            <a:off x="2205990" y="742950"/>
            <a:ext cx="7155180" cy="5406389"/>
            <a:chOff x="757202" y="645111"/>
            <a:chExt cx="7288082" cy="269225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E22A222-B671-6C40-98B0-2F330E9553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398560">
              <a:off x="844384" y="1619659"/>
              <a:ext cx="7200900" cy="1717710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10000"/>
                </a:prstClr>
              </a:outerShdw>
            </a:effectLst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3206CAEB-1783-CE41-B713-9B58AE8F20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30745" y="1704921"/>
              <a:ext cx="7175335" cy="425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AB0CE87-84BC-CF4C-841F-0C57BEEFA64E}"/>
                </a:ext>
              </a:extLst>
            </p:cNvPr>
            <p:cNvSpPr txBox="1"/>
            <p:nvPr/>
          </p:nvSpPr>
          <p:spPr>
            <a:xfrm rot="21403694">
              <a:off x="964902" y="2107229"/>
              <a:ext cx="696982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spc="-11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Seeing Patients as People: Why I’m a Home Care Physician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0F93CF1-8B49-3C42-A47A-D68141AD3ABF}"/>
                </a:ext>
              </a:extLst>
            </p:cNvPr>
            <p:cNvSpPr/>
            <p:nvPr/>
          </p:nvSpPr>
          <p:spPr>
            <a:xfrm rot="21383742">
              <a:off x="1053698" y="2781682"/>
              <a:ext cx="2374179" cy="277476"/>
            </a:xfrm>
            <a:prstGeom prst="rect">
              <a:avLst/>
            </a:prstGeom>
            <a:solidFill>
              <a:schemeClr val="bg1">
                <a:lumMod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BEBEB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E2C2C54-1308-5C45-ADC7-553362171106}"/>
                </a:ext>
              </a:extLst>
            </p:cNvPr>
            <p:cNvSpPr txBox="1"/>
            <p:nvPr/>
          </p:nvSpPr>
          <p:spPr>
            <a:xfrm rot="21405145">
              <a:off x="1141982" y="2804900"/>
              <a:ext cx="198066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By Bruce </a:t>
              </a:r>
              <a:r>
                <a:rPr lang="en-US" sz="1100" dirty="0" err="1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Leff</a:t>
              </a:r>
              <a:r>
                <a:rPr lang="en-US" sz="1100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ACP Associate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6619FA5-3896-9248-BE46-D617A29D9733}"/>
                </a:ext>
              </a:extLst>
            </p:cNvPr>
            <p:cNvSpPr/>
            <p:nvPr/>
          </p:nvSpPr>
          <p:spPr>
            <a:xfrm rot="21388595">
              <a:off x="757202" y="645111"/>
              <a:ext cx="7190216" cy="87771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EBEBEB"/>
                </a:solidFill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0ABCC808-3424-6B47-856B-D5B98E074C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7" b="76986"/>
            <a:stretch/>
          </p:blipFill>
          <p:spPr>
            <a:xfrm rot="21390170">
              <a:off x="2365898" y="709320"/>
              <a:ext cx="3972824" cy="749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32610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4A3CC8D-63B6-F2DC-0AC1-E4BB9DA1B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Hospital at Home Is Entering the Mainstream of US Health Care Delivery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566B8E-1C66-5776-B977-39393267E8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443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35A214F3-DC4F-094E-8B0B-479CC283CF10}"/>
              </a:ext>
            </a:extLst>
          </p:cNvPr>
          <p:cNvSpPr/>
          <p:nvPr/>
        </p:nvSpPr>
        <p:spPr>
          <a:xfrm>
            <a:off x="9717023" y="1847259"/>
            <a:ext cx="2130660" cy="21306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3105B014-F556-3A40-BF94-D386CB6D8049}"/>
              </a:ext>
            </a:extLst>
          </p:cNvPr>
          <p:cNvSpPr/>
          <p:nvPr/>
        </p:nvSpPr>
        <p:spPr>
          <a:xfrm>
            <a:off x="9648766" y="3410842"/>
            <a:ext cx="2130659" cy="750803"/>
          </a:xfrm>
          <a:prstGeom prst="rect">
            <a:avLst/>
          </a:prstGeom>
          <a:solidFill>
            <a:srgbClr val="78AA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94E1044C-4870-2E45-87DE-E3C23AF4D600}"/>
              </a:ext>
            </a:extLst>
          </p:cNvPr>
          <p:cNvSpPr/>
          <p:nvPr/>
        </p:nvSpPr>
        <p:spPr>
          <a:xfrm>
            <a:off x="7363051" y="1842875"/>
            <a:ext cx="2130660" cy="21306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17787E84-5140-C840-BFBB-E7B181D2A39C}"/>
              </a:ext>
            </a:extLst>
          </p:cNvPr>
          <p:cNvSpPr/>
          <p:nvPr/>
        </p:nvSpPr>
        <p:spPr>
          <a:xfrm>
            <a:off x="7350663" y="3396827"/>
            <a:ext cx="2130659" cy="750803"/>
          </a:xfrm>
          <a:prstGeom prst="rect">
            <a:avLst/>
          </a:prstGeom>
          <a:solidFill>
            <a:srgbClr val="78AA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DBE7D2C-8A43-DD45-8D38-5332409CE8A0}"/>
              </a:ext>
            </a:extLst>
          </p:cNvPr>
          <p:cNvSpPr/>
          <p:nvPr/>
        </p:nvSpPr>
        <p:spPr>
          <a:xfrm>
            <a:off x="5021466" y="1842875"/>
            <a:ext cx="2130660" cy="21306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30605D6-11E9-AA46-A400-D835557F5806}"/>
              </a:ext>
            </a:extLst>
          </p:cNvPr>
          <p:cNvSpPr/>
          <p:nvPr/>
        </p:nvSpPr>
        <p:spPr>
          <a:xfrm>
            <a:off x="5021466" y="3422917"/>
            <a:ext cx="2130659" cy="750803"/>
          </a:xfrm>
          <a:prstGeom prst="rect">
            <a:avLst/>
          </a:prstGeom>
          <a:solidFill>
            <a:srgbClr val="78AA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0873C2F-4511-8741-A934-BD638C9343FE}"/>
              </a:ext>
            </a:extLst>
          </p:cNvPr>
          <p:cNvSpPr/>
          <p:nvPr/>
        </p:nvSpPr>
        <p:spPr>
          <a:xfrm>
            <a:off x="2679879" y="1842875"/>
            <a:ext cx="2130660" cy="213065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C159BFF8-D9DB-034A-A8CD-F87F5FAB6F89}"/>
              </a:ext>
            </a:extLst>
          </p:cNvPr>
          <p:cNvSpPr/>
          <p:nvPr/>
        </p:nvSpPr>
        <p:spPr>
          <a:xfrm>
            <a:off x="2692255" y="3335953"/>
            <a:ext cx="2130659" cy="750803"/>
          </a:xfrm>
          <a:prstGeom prst="rect">
            <a:avLst/>
          </a:prstGeom>
          <a:solidFill>
            <a:srgbClr val="78AA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3915E0D-321D-7641-A4CC-D0F81C0FA0E8}"/>
              </a:ext>
            </a:extLst>
          </p:cNvPr>
          <p:cNvSpPr/>
          <p:nvPr/>
        </p:nvSpPr>
        <p:spPr>
          <a:xfrm>
            <a:off x="338290" y="1966302"/>
            <a:ext cx="2130660" cy="213065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2A6DA0FD-DB78-A044-8A81-E3D53ACAAD1C}"/>
              </a:ext>
            </a:extLst>
          </p:cNvPr>
          <p:cNvSpPr/>
          <p:nvPr/>
        </p:nvSpPr>
        <p:spPr>
          <a:xfrm>
            <a:off x="350678" y="3323424"/>
            <a:ext cx="2130659" cy="750803"/>
          </a:xfrm>
          <a:prstGeom prst="rect">
            <a:avLst/>
          </a:prstGeom>
          <a:solidFill>
            <a:srgbClr val="78AA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638F4E-994B-8141-855F-3702F3B47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267" dirty="0"/>
              <a:t>My Early Mental Map of Home-Based Care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476BF88-A641-4941-B27C-FC06568D7B16}"/>
              </a:ext>
            </a:extLst>
          </p:cNvPr>
          <p:cNvSpPr txBox="1"/>
          <p:nvPr/>
        </p:nvSpPr>
        <p:spPr>
          <a:xfrm>
            <a:off x="338290" y="2028774"/>
            <a:ext cx="2130661" cy="7505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480"/>
              </a:lnSpc>
            </a:pPr>
            <a:r>
              <a:rPr lang="en-US" sz="293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Informal Services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B1ECFA-7110-E248-865E-EA2812BC7482}"/>
              </a:ext>
            </a:extLst>
          </p:cNvPr>
          <p:cNvSpPr txBox="1"/>
          <p:nvPr/>
        </p:nvSpPr>
        <p:spPr>
          <a:xfrm>
            <a:off x="2679875" y="1943326"/>
            <a:ext cx="2130663" cy="13917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2480"/>
              </a:lnSpc>
            </a:pPr>
            <a:r>
              <a:rPr lang="en-US" sz="293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Formal Personal Care Services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3D837D-5092-244A-A478-B477EDDDF23C}"/>
              </a:ext>
            </a:extLst>
          </p:cNvPr>
          <p:cNvSpPr txBox="1"/>
          <p:nvPr/>
        </p:nvSpPr>
        <p:spPr>
          <a:xfrm>
            <a:off x="5021457" y="2021720"/>
            <a:ext cx="2105888" cy="13917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2480"/>
              </a:lnSpc>
            </a:pPr>
            <a:r>
              <a:rPr lang="en-US" sz="293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Skilled Home Health Care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EFB5FCF-A2A0-CF48-AFBC-3CF0F321AC0A}"/>
              </a:ext>
            </a:extLst>
          </p:cNvPr>
          <p:cNvSpPr txBox="1"/>
          <p:nvPr/>
        </p:nvSpPr>
        <p:spPr>
          <a:xfrm>
            <a:off x="7363050" y="2016971"/>
            <a:ext cx="2118273" cy="13917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2480"/>
              </a:lnSpc>
            </a:pPr>
            <a:r>
              <a:rPr lang="en-US" sz="293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Home-Based Primary</a:t>
            </a:r>
            <a:br>
              <a:rPr lang="en-US" sz="293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293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705F923-0308-9C44-A4D6-ADA033EE5646}"/>
              </a:ext>
            </a:extLst>
          </p:cNvPr>
          <p:cNvSpPr txBox="1"/>
          <p:nvPr/>
        </p:nvSpPr>
        <p:spPr>
          <a:xfrm>
            <a:off x="9679859" y="2003711"/>
            <a:ext cx="2130660" cy="13917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2480"/>
              </a:lnSpc>
            </a:pPr>
            <a:r>
              <a:rPr lang="en-US" sz="2933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Hospital at Home</a:t>
            </a:r>
          </a:p>
          <a:p>
            <a:pPr algn="ctr">
              <a:lnSpc>
                <a:spcPts val="2480"/>
              </a:lnSpc>
            </a:pPr>
            <a:endParaRPr lang="en-US" sz="2933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>
              <a:lnSpc>
                <a:spcPts val="2480"/>
              </a:lnSpc>
            </a:pPr>
            <a:endParaRPr lang="en-US" sz="2933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B54DDED-623F-534E-B673-59619920598B}"/>
              </a:ext>
            </a:extLst>
          </p:cNvPr>
          <p:cNvSpPr txBox="1"/>
          <p:nvPr/>
        </p:nvSpPr>
        <p:spPr>
          <a:xfrm>
            <a:off x="338290" y="3534576"/>
            <a:ext cx="2130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10–15M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CBB32B-5C0D-9B4C-A552-CA5E6269271A}"/>
              </a:ext>
            </a:extLst>
          </p:cNvPr>
          <p:cNvSpPr txBox="1"/>
          <p:nvPr/>
        </p:nvSpPr>
        <p:spPr>
          <a:xfrm>
            <a:off x="2679875" y="3542557"/>
            <a:ext cx="2118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2M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772437-7816-414C-A441-AB7E6B11995D}"/>
              </a:ext>
            </a:extLst>
          </p:cNvPr>
          <p:cNvSpPr txBox="1"/>
          <p:nvPr/>
        </p:nvSpPr>
        <p:spPr>
          <a:xfrm>
            <a:off x="4996690" y="3518506"/>
            <a:ext cx="21182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3.4M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9749D5A-A7CD-7047-9776-415F540DE29E}"/>
              </a:ext>
            </a:extLst>
          </p:cNvPr>
          <p:cNvSpPr txBox="1"/>
          <p:nvPr/>
        </p:nvSpPr>
        <p:spPr>
          <a:xfrm>
            <a:off x="7338271" y="3493235"/>
            <a:ext cx="21306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~300K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31FCFCB-F9EF-194B-97EB-EED96549BEF1}"/>
              </a:ext>
            </a:extLst>
          </p:cNvPr>
          <p:cNvSpPr txBox="1"/>
          <p:nvPr/>
        </p:nvSpPr>
        <p:spPr>
          <a:xfrm>
            <a:off x="9642572" y="3444801"/>
            <a:ext cx="2143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FFFF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~100K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1E8B73D-4F4A-2340-85E9-04D59E5648DB}"/>
              </a:ext>
            </a:extLst>
          </p:cNvPr>
          <p:cNvSpPr txBox="1"/>
          <p:nvPr/>
        </p:nvSpPr>
        <p:spPr>
          <a:xfrm>
            <a:off x="338291" y="4349835"/>
            <a:ext cx="2502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Low Acuity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7B1F54-92A4-2F4D-B346-E4E5877274DB}"/>
              </a:ext>
            </a:extLst>
          </p:cNvPr>
          <p:cNvSpPr txBox="1"/>
          <p:nvPr/>
        </p:nvSpPr>
        <p:spPr>
          <a:xfrm>
            <a:off x="8926796" y="4384284"/>
            <a:ext cx="24270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High Acuity</a:t>
            </a:r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0BC5EC9-2C7C-5241-9EDE-8C47DDD20303}"/>
              </a:ext>
            </a:extLst>
          </p:cNvPr>
          <p:cNvCxnSpPr>
            <a:cxnSpLocks/>
          </p:cNvCxnSpPr>
          <p:nvPr/>
        </p:nvCxnSpPr>
        <p:spPr>
          <a:xfrm>
            <a:off x="1954530" y="4575537"/>
            <a:ext cx="762598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58E00206-2045-F944-A0E2-DBC972F5FD63}"/>
              </a:ext>
            </a:extLst>
          </p:cNvPr>
          <p:cNvSpPr txBox="1"/>
          <p:nvPr/>
        </p:nvSpPr>
        <p:spPr>
          <a:xfrm>
            <a:off x="338290" y="4891698"/>
            <a:ext cx="27097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Chronic Care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D67A856-A954-2F41-9CDE-E40C2F13D32C}"/>
              </a:ext>
            </a:extLst>
          </p:cNvPr>
          <p:cNvSpPr txBox="1"/>
          <p:nvPr/>
        </p:nvSpPr>
        <p:spPr>
          <a:xfrm>
            <a:off x="9006715" y="4900097"/>
            <a:ext cx="2267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Acute</a:t>
            </a:r>
            <a:r>
              <a:rPr lang="en-US" sz="2000" b="1" dirty="0">
                <a:solidFill>
                  <a:srgbClr val="FFFFFF"/>
                </a:solidFill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 Care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BA1DBF9-6ED0-E540-A5C1-D2E8EB533F16}"/>
              </a:ext>
            </a:extLst>
          </p:cNvPr>
          <p:cNvCxnSpPr>
            <a:cxnSpLocks/>
          </p:cNvCxnSpPr>
          <p:nvPr/>
        </p:nvCxnSpPr>
        <p:spPr>
          <a:xfrm>
            <a:off x="2148840" y="5117401"/>
            <a:ext cx="7431675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248F727-09FE-6945-9C0A-7FD88A6B5669}"/>
              </a:ext>
            </a:extLst>
          </p:cNvPr>
          <p:cNvSpPr txBox="1"/>
          <p:nvPr/>
        </p:nvSpPr>
        <p:spPr>
          <a:xfrm>
            <a:off x="338290" y="5490427"/>
            <a:ext cx="53513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Little or No MD Involvement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6E7E9F8-AA95-4749-971C-5FD0E43FA483}"/>
              </a:ext>
            </a:extLst>
          </p:cNvPr>
          <p:cNvSpPr txBox="1"/>
          <p:nvPr/>
        </p:nvSpPr>
        <p:spPr>
          <a:xfrm>
            <a:off x="9717023" y="5561815"/>
            <a:ext cx="23291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High Level </a:t>
            </a:r>
          </a:p>
          <a:p>
            <a:r>
              <a:rPr lang="en-US" sz="2000" b="1" dirty="0">
                <a:latin typeface="Open Sans Semibold" panose="020B0606030504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MD Involvement</a:t>
            </a: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66418C1C-CDDD-8A4E-959E-108FC8F6CA1C}"/>
              </a:ext>
            </a:extLst>
          </p:cNvPr>
          <p:cNvCxnSpPr>
            <a:cxnSpLocks/>
          </p:cNvCxnSpPr>
          <p:nvPr/>
        </p:nvCxnSpPr>
        <p:spPr>
          <a:xfrm>
            <a:off x="4007556" y="5761973"/>
            <a:ext cx="5572959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781562" y="6206295"/>
            <a:ext cx="7389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i="1" dirty="0">
                <a:solidFill>
                  <a:schemeClr val="bg1"/>
                </a:solidFill>
              </a:rPr>
              <a:t>IOM Workshop: The Future of Home Health Care, 2015</a:t>
            </a:r>
          </a:p>
        </p:txBody>
      </p:sp>
    </p:spTree>
    <p:extLst>
      <p:ext uri="{BB962C8B-B14F-4D97-AF65-F5344CB8AC3E}">
        <p14:creationId xmlns:p14="http://schemas.microsoft.com/office/powerpoint/2010/main" val="1078658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0595" y="6409822"/>
            <a:ext cx="117308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/>
              <a:t>JAMA. 2011;306:1782; Ann Intern Med. 1993;118:219; N </a:t>
            </a:r>
            <a:r>
              <a:rPr lang="en-US" sz="1600" i="1" dirty="0" err="1"/>
              <a:t>Engl</a:t>
            </a:r>
            <a:r>
              <a:rPr lang="en-US" sz="1600" i="1" dirty="0"/>
              <a:t> J Med. 2013;368:100</a:t>
            </a:r>
          </a:p>
        </p:txBody>
      </p:sp>
      <p:sp>
        <p:nvSpPr>
          <p:cNvPr id="9" name="Rectangle 8"/>
          <p:cNvSpPr/>
          <p:nvPr/>
        </p:nvSpPr>
        <p:spPr>
          <a:xfrm>
            <a:off x="378413" y="326205"/>
            <a:ext cx="109847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Why We Need Hospital at Home?”</a:t>
            </a:r>
            <a:endParaRPr lang="en-US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02" y="1569675"/>
            <a:ext cx="4367419" cy="47352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409A63-9364-7480-BC3D-34B9C559E7C6}"/>
              </a:ext>
            </a:extLst>
          </p:cNvPr>
          <p:cNvSpPr txBox="1"/>
          <p:nvPr/>
        </p:nvSpPr>
        <p:spPr>
          <a:xfrm>
            <a:off x="5541363" y="1569675"/>
            <a:ext cx="4816839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en-US" sz="2400" b="1" dirty="0">
                <a:ea typeface="Open Sans" panose="020B0606030504020204" pitchFamily="34" charset="0"/>
                <a:cs typeface="Open Sans" panose="020B0606030504020204" pitchFamily="34" charset="0"/>
              </a:rPr>
              <a:t>Walter’s Gripes</a:t>
            </a:r>
          </a:p>
          <a:p>
            <a:pPr>
              <a:lnSpc>
                <a:spcPts val="2600"/>
              </a:lnSpc>
            </a:pPr>
            <a:endParaRPr lang="en-US" sz="24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ts val="2600"/>
              </a:lnSpc>
              <a:spcAft>
                <a:spcPts val="1200"/>
              </a:spcAft>
            </a:pP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“I can’t get breathing treatments on time so I end up on a ventilator”</a:t>
            </a:r>
          </a:p>
          <a:p>
            <a:pPr>
              <a:lnSpc>
                <a:spcPts val="2600"/>
              </a:lnSpc>
              <a:spcAft>
                <a:spcPts val="1200"/>
              </a:spcAft>
            </a:pP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“Food stinks”</a:t>
            </a:r>
          </a:p>
          <a:p>
            <a:pPr>
              <a:lnSpc>
                <a:spcPts val="2600"/>
              </a:lnSpc>
              <a:spcAft>
                <a:spcPts val="1200"/>
              </a:spcAft>
            </a:pP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“No one talks to me”</a:t>
            </a:r>
          </a:p>
          <a:p>
            <a:pPr>
              <a:lnSpc>
                <a:spcPts val="2600"/>
              </a:lnSpc>
              <a:spcAft>
                <a:spcPts val="1200"/>
              </a:spcAft>
            </a:pP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“I got confused and tied down”</a:t>
            </a:r>
          </a:p>
          <a:p>
            <a:pPr>
              <a:lnSpc>
                <a:spcPts val="2600"/>
              </a:lnSpc>
              <a:spcAft>
                <a:spcPts val="1200"/>
              </a:spcAft>
            </a:pPr>
            <a:r>
              <a:rPr lang="en-US" sz="2400" dirty="0">
                <a:ea typeface="Open Sans" panose="020B0606030504020204" pitchFamily="34" charset="0"/>
                <a:cs typeface="Open Sans" panose="020B0606030504020204" pitchFamily="34" charset="0"/>
              </a:rPr>
              <a:t>“I always come home with a completely new set of medicines”</a:t>
            </a:r>
          </a:p>
        </p:txBody>
      </p:sp>
    </p:spTree>
    <p:extLst>
      <p:ext uri="{BB962C8B-B14F-4D97-AF65-F5344CB8AC3E}">
        <p14:creationId xmlns:p14="http://schemas.microsoft.com/office/powerpoint/2010/main" val="41645154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162" y="150813"/>
            <a:ext cx="10515600" cy="1325563"/>
          </a:xfrm>
        </p:spPr>
        <p:txBody>
          <a:bodyPr/>
          <a:lstStyle/>
          <a:p>
            <a:r>
              <a:rPr lang="en-US" dirty="0"/>
              <a:t>“Why Hospital at Home? ”</a:t>
            </a:r>
            <a:br>
              <a:rPr lang="en-US" dirty="0"/>
            </a:br>
            <a:r>
              <a:rPr lang="en-US" dirty="0"/>
              <a:t>Traditional Hospital Care is Inherently Unsafe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55096" y="2241460"/>
            <a:ext cx="4922604" cy="2708182"/>
          </a:xfrm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2400" b="1" i="1" dirty="0"/>
              <a:t>Adverse events in 1 of 4 admissions</a:t>
            </a:r>
          </a:p>
          <a:p>
            <a:r>
              <a:rPr lang="en-US" sz="2400" dirty="0"/>
              <a:t>23% are preventable</a:t>
            </a:r>
          </a:p>
          <a:p>
            <a:r>
              <a:rPr lang="en-US" sz="2400" dirty="0"/>
              <a:t>33% caused </a:t>
            </a:r>
            <a:r>
              <a:rPr lang="en-US" sz="2400" b="1" dirty="0"/>
              <a:t>serious harm </a:t>
            </a:r>
            <a:r>
              <a:rPr lang="en-US" sz="2400" dirty="0"/>
              <a:t>– resulted in substantial intervention or prolonged recovery</a:t>
            </a:r>
          </a:p>
          <a:p>
            <a:r>
              <a:rPr lang="en-US" sz="2400" dirty="0"/>
              <a:t>15% associated with nursing care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591" y="2241460"/>
            <a:ext cx="6778860" cy="21369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1475" y="4658003"/>
            <a:ext cx="6657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New England Journal of Medicine 2023;388:142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55068" y="5714726"/>
            <a:ext cx="6681787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These rates of adverse events are unchanged from landmark studies of the safety of hospital care conducted in the 1990s</a:t>
            </a:r>
          </a:p>
        </p:txBody>
      </p:sp>
    </p:spTree>
    <p:extLst>
      <p:ext uri="{BB962C8B-B14F-4D97-AF65-F5344CB8AC3E}">
        <p14:creationId xmlns:p14="http://schemas.microsoft.com/office/powerpoint/2010/main" val="3368110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594" y="2229300"/>
            <a:ext cx="8172361" cy="1157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308" y="4766875"/>
            <a:ext cx="8278931" cy="18791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682239" y="5568764"/>
            <a:ext cx="33986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/>
              <a:t>JAMA. 2011;306:1782; Ann Intern Med. 1993;118:219; N </a:t>
            </a:r>
            <a:r>
              <a:rPr lang="en-US" sz="1600" i="1" dirty="0" err="1"/>
              <a:t>Engl</a:t>
            </a:r>
            <a:r>
              <a:rPr lang="en-US" sz="1600" i="1" dirty="0"/>
              <a:t> J Med. 2013;368:100. J </a:t>
            </a:r>
            <a:r>
              <a:rPr lang="en-US" sz="1600" i="1" dirty="0" err="1"/>
              <a:t>Geront</a:t>
            </a:r>
            <a:r>
              <a:rPr lang="en-US" sz="1600" i="1" dirty="0"/>
              <a:t> Med Sci 1999;554A:M377.</a:t>
            </a:r>
          </a:p>
        </p:txBody>
      </p:sp>
      <p:sp>
        <p:nvSpPr>
          <p:cNvPr id="9" name="Rectangle 8"/>
          <p:cNvSpPr/>
          <p:nvPr/>
        </p:nvSpPr>
        <p:spPr>
          <a:xfrm>
            <a:off x="170595" y="50437"/>
            <a:ext cx="109847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The “Why” - Traditional Hospital Care is Particularly Unsafe and Challenging for Older Adults</a:t>
            </a:r>
            <a:endParaRPr lang="en-US" sz="3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64" y="1326633"/>
            <a:ext cx="5279041" cy="826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934480" y="1514057"/>
            <a:ext cx="3109882" cy="280076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Delirium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Falls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Immobility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Disability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Incontinence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Adverse drug events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Nosocomial infections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Pressure sores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2A4931D-D17D-DCEE-E610-380D24558B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638" y="3498087"/>
            <a:ext cx="6235700" cy="115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324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175396" y="495959"/>
            <a:ext cx="63343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Walter Got Sick….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1252" y="1626825"/>
            <a:ext cx="4367419" cy="473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255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927FA-7C85-6940-8FBC-A535EED7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Hospital at Home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1BEE9EE-D5FE-4244-95B6-BA61E4980A0A}"/>
              </a:ext>
            </a:extLst>
          </p:cNvPr>
          <p:cNvSpPr/>
          <p:nvPr/>
        </p:nvSpPr>
        <p:spPr>
          <a:xfrm>
            <a:off x="967717" y="2785187"/>
            <a:ext cx="1877291" cy="1877291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2627B54-0BA6-264C-9EFC-FC7B6C981BC7}"/>
              </a:ext>
            </a:extLst>
          </p:cNvPr>
          <p:cNvSpPr/>
          <p:nvPr/>
        </p:nvSpPr>
        <p:spPr>
          <a:xfrm>
            <a:off x="3683004" y="2785187"/>
            <a:ext cx="1877291" cy="1877291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520A3BE-650E-0743-A0E1-9EE2735EC28A}"/>
              </a:ext>
            </a:extLst>
          </p:cNvPr>
          <p:cNvSpPr/>
          <p:nvPr/>
        </p:nvSpPr>
        <p:spPr>
          <a:xfrm>
            <a:off x="6398293" y="2809355"/>
            <a:ext cx="1877291" cy="1877291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5DD3244-A3BF-6542-BB3C-6153192CCEB0}"/>
              </a:ext>
            </a:extLst>
          </p:cNvPr>
          <p:cNvSpPr/>
          <p:nvPr/>
        </p:nvSpPr>
        <p:spPr>
          <a:xfrm>
            <a:off x="9151948" y="2809355"/>
            <a:ext cx="1877291" cy="1877291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438D7C-D0A0-9244-B803-8DF26D6DD5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53" y="3191299"/>
            <a:ext cx="1562396" cy="73849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83F432-8B63-6947-AA64-826251EE19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917" y="3001828"/>
            <a:ext cx="1101428" cy="9713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E2226DF-E622-0C49-8238-6824683F690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4042" y="3064545"/>
            <a:ext cx="1366981" cy="10765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198CD3-E599-BC47-9C10-6391848B65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383" y="3064545"/>
            <a:ext cx="955959" cy="11835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85D696E-A464-0D45-A5D5-2D68F575A206}"/>
              </a:ext>
            </a:extLst>
          </p:cNvPr>
          <p:cNvSpPr txBox="1"/>
          <p:nvPr/>
        </p:nvSpPr>
        <p:spPr>
          <a:xfrm>
            <a:off x="604981" y="1905451"/>
            <a:ext cx="2669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Assessment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91B617-CF84-B74F-A46A-07AB2EB83EE6}"/>
              </a:ext>
            </a:extLst>
          </p:cNvPr>
          <p:cNvSpPr txBox="1"/>
          <p:nvPr/>
        </p:nvSpPr>
        <p:spPr>
          <a:xfrm>
            <a:off x="3609606" y="1908091"/>
            <a:ext cx="2277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Transport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40FB3D-D40C-434B-95D6-2CAB9505593C}"/>
              </a:ext>
            </a:extLst>
          </p:cNvPr>
          <p:cNvSpPr txBox="1"/>
          <p:nvPr/>
        </p:nvSpPr>
        <p:spPr>
          <a:xfrm>
            <a:off x="6204997" y="1891541"/>
            <a:ext cx="22490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E78149B-576F-564F-AFF0-8FEB3023378D}"/>
              </a:ext>
            </a:extLst>
          </p:cNvPr>
          <p:cNvSpPr txBox="1"/>
          <p:nvPr/>
        </p:nvSpPr>
        <p:spPr>
          <a:xfrm>
            <a:off x="8956945" y="1891539"/>
            <a:ext cx="23968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Discharge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936EF09-AD37-3344-92BF-F192B795B3A2}"/>
              </a:ext>
            </a:extLst>
          </p:cNvPr>
          <p:cNvSpPr txBox="1"/>
          <p:nvPr/>
        </p:nvSpPr>
        <p:spPr>
          <a:xfrm>
            <a:off x="40641" y="6435692"/>
            <a:ext cx="116927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ea typeface="Open Sans Semibold" panose="020B0606030504020204" pitchFamily="34" charset="0"/>
                <a:cs typeface="Open Sans Semibold" panose="020B0606030504020204" pitchFamily="34" charset="0"/>
              </a:rPr>
              <a:t>Source: Watch interview, 5/8/06; Naik, Wall Street Journal, 4/19/06; </a:t>
            </a:r>
            <a:r>
              <a:rPr lang="en-US" altLang="en-US" sz="1600" i="1" dirty="0">
                <a:ea typeface="Open Sans Semibold" panose="020B0606030504020204" pitchFamily="34" charset="0"/>
                <a:cs typeface="Open Sans Semibold" panose="020B0606030504020204" pitchFamily="34" charset="0"/>
              </a:rPr>
              <a:t>Ann Intern Med.  2005;143:798. </a:t>
            </a:r>
            <a:r>
              <a:rPr lang="en-US" sz="1600" i="1" dirty="0">
                <a:ea typeface="Open Sans Semibold" panose="020B0606030504020204" pitchFamily="34" charset="0"/>
                <a:cs typeface="Open Sans Semibold" panose="020B0606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197434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elegant">
      <a:dk1>
        <a:srgbClr val="000000"/>
      </a:dk1>
      <a:lt1>
        <a:srgbClr val="EBEBEB"/>
      </a:lt1>
      <a:dk2>
        <a:srgbClr val="EBEBEB"/>
      </a:dk2>
      <a:lt2>
        <a:srgbClr val="000000"/>
      </a:lt2>
      <a:accent1>
        <a:srgbClr val="E0E0E0"/>
      </a:accent1>
      <a:accent2>
        <a:srgbClr val="696969"/>
      </a:accent2>
      <a:accent3>
        <a:srgbClr val="B9C3D1"/>
      </a:accent3>
      <a:accent4>
        <a:srgbClr val="CAD1DC"/>
      </a:accent4>
      <a:accent5>
        <a:srgbClr val="A6AAA9"/>
      </a:accent5>
      <a:accent6>
        <a:srgbClr val="696969"/>
      </a:accent6>
      <a:hlink>
        <a:srgbClr val="95A5A6"/>
      </a:hlink>
      <a:folHlink>
        <a:srgbClr val="95A5A6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380</TotalTime>
  <Words>1506</Words>
  <Application>Microsoft Macintosh PowerPoint</Application>
  <PresentationFormat>Widescreen</PresentationFormat>
  <Paragraphs>243</Paragraphs>
  <Slides>30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Arial</vt:lpstr>
      <vt:lpstr>Calibri</vt:lpstr>
      <vt:lpstr>Calibri Light</vt:lpstr>
      <vt:lpstr>Courier New</vt:lpstr>
      <vt:lpstr>Open Sans</vt:lpstr>
      <vt:lpstr>Open Sans Extrabold</vt:lpstr>
      <vt:lpstr>Open Sans Semibold</vt:lpstr>
      <vt:lpstr>Times New Roman</vt:lpstr>
      <vt:lpstr>Office Theme</vt:lpstr>
      <vt:lpstr>1_Office Theme</vt:lpstr>
      <vt:lpstr>2_Office Theme</vt:lpstr>
      <vt:lpstr> Transforming Care Delivery with  Home-Based Medical Care</vt:lpstr>
      <vt:lpstr>Hospital at Home Will Be Mainstreamed into the  US Healthcare Delivery System</vt:lpstr>
      <vt:lpstr>PowerPoint Presentation</vt:lpstr>
      <vt:lpstr>My Early Mental Map of Home-Based Care</vt:lpstr>
      <vt:lpstr>PowerPoint Presentation</vt:lpstr>
      <vt:lpstr>“Why Hospital at Home? ” Traditional Hospital Care is Inherently Unsafe</vt:lpstr>
      <vt:lpstr>PowerPoint Presentation</vt:lpstr>
      <vt:lpstr>PowerPoint Presentation</vt:lpstr>
      <vt:lpstr>Hospital at Home</vt:lpstr>
      <vt:lpstr>Hospital at Home Substitutes for Acute Inpatient Care</vt:lpstr>
      <vt:lpstr>Hospital at Home Started Decades Before COVID</vt:lpstr>
      <vt:lpstr>PowerPoint Presentation</vt:lpstr>
      <vt:lpstr>PowerPoint Presentation</vt:lpstr>
      <vt:lpstr>PowerPoint Presentation</vt:lpstr>
      <vt:lpstr>Hospital at Home is Among the Most Studied Health Service Delivery Innovations of the Last 50 Years – The Evidence Base is Enormous</vt:lpstr>
      <vt:lpstr>What Did Walter Think?</vt:lpstr>
      <vt:lpstr>Goal: Move from Research to Practice and Mainstream </vt:lpstr>
      <vt:lpstr>Leadership, Backwards Bicycles, and Culture Change</vt:lpstr>
      <vt:lpstr>PowerPoint Presentation</vt:lpstr>
      <vt:lpstr>PowerPoint Presentation</vt:lpstr>
      <vt:lpstr>PowerPoint Presentation</vt:lpstr>
      <vt:lpstr>Health Care Equity in Hospital at Home Center for Medicare and Medicaid Innovation Demonstration (CMMI)</vt:lpstr>
      <vt:lpstr>Outcomes of Hospital at Home for Older Adults with and without High Levels of Social Support – HaH CMMI Demonstration Study</vt:lpstr>
      <vt:lpstr>Family Caregivers of HaH Patients</vt:lpstr>
      <vt:lpstr>Technical Assistance and Research</vt:lpstr>
      <vt:lpstr>Hospital of the Future </vt:lpstr>
      <vt:lpstr>PowerPoint Presentation</vt:lpstr>
      <vt:lpstr>PowerPoint Presentation</vt:lpstr>
      <vt:lpstr>With Leadership and Culture Change…</vt:lpstr>
      <vt:lpstr>Hospital at Home Is Entering the Mainstream of US Health Care Delivery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Bruce Leff</dc:creator>
  <cp:lastModifiedBy>Bruce Leff</cp:lastModifiedBy>
  <cp:revision>60</cp:revision>
  <dcterms:created xsi:type="dcterms:W3CDTF">2023-09-25T15:02:56Z</dcterms:created>
  <dcterms:modified xsi:type="dcterms:W3CDTF">2024-02-29T22:02:52Z</dcterms:modified>
</cp:coreProperties>
</file>